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y="5143500" cx="9144000"/>
  <p:notesSz cx="6858000" cy="9144000"/>
  <p:embeddedFontLst>
    <p:embeddedFont>
      <p:font typeface="Inter"/>
      <p:regular r:id="rId89"/>
      <p:bold r:id="rId90"/>
    </p:embeddedFont>
    <p:embeddedFont>
      <p:font typeface="Poppins SemiBold"/>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Inter-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font" Target="fonts/PoppinsSemiBold-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PoppinsSemiBold-regular.fntdata"/><Relationship Id="rId90" Type="http://schemas.openxmlformats.org/officeDocument/2006/relationships/font" Target="fonts/Inter-bold.fntdata"/><Relationship Id="rId93" Type="http://schemas.openxmlformats.org/officeDocument/2006/relationships/font" Target="fonts/PoppinsSemiBold-italic.fntdata"/><Relationship Id="rId92" Type="http://schemas.openxmlformats.org/officeDocument/2006/relationships/font" Target="fonts/PoppinsSemiBold-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76ab8212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76ab8212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ae2a7798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ae2a7798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ae2a7798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ae2a7798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ae2a7798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ae2a7798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ae2a7798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ae2a7798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ae2a7798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ae2a7798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ae2a7798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ae2a7798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ae2a7798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ae2a7798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ae2a7798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ae2a7798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ae2a7798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ae2a7798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ae2a7798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ae2a7798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7819e14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7819e14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ae2a77985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ae2a77985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ae2a7798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ae2a7798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ae2a7798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ae2a7798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ae2a7798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ae2a7798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ae2a7798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ae2a7798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ae2a7798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ae2a7798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ae2a7798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ae2a7798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ae2a7798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ae2a7798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ae2a7798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cae2a7798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ae2a7798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ae2a7798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76ab8212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76ab8212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ae2a7798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ae2a7798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ae2a7798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ae2a7798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ae2a7798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ae2a7798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ae2a7798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ae2a7798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ae2a7798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cae2a7798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ae2a7798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ae2a7798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ae2a77985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ae2a7798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ae2a7798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ae2a7798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ae2a7798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ae2a7798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ae2a7798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ae2a7798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76ab8212a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76ab8212a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ae2a7798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cae2a7798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cae2a77985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cae2a77985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cae2a7798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cae2a7798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ae2a77985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cae2a77985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ae2a77985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ae2a77985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ae2a7798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ae2a7798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ae2a7798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cae2a7798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ae2a77985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ae2a77985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cae2a7798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cae2a7798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ae2a77985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cae2a77985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76ab8212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76ab8212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ae2a7798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ae2a7798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cae2a7798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cae2a7798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cae2a77985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cae2a77985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cae2a77985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cae2a77985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ae2a77985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cae2a7798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ae2a7798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cae2a7798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ae2a7798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ae2a7798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cae2a7798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cae2a7798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ae2a77985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cae2a77985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cae2a77985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cae2a77985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ae2a779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ae2a779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cae2a77985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cae2a77985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cae2a77985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cae2a77985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ae2a77985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cae2a77985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ae2a77985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cae2a77985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cae2a77985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cae2a77985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cae2a77985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cae2a77985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ae2a77985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ae2a77985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ce1a57cb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ce1a57cb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ce1a57cb5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ce1a57cb5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ce1a57cb5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ce1a57cb5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ae2a779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ae2a779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ce1a57cb5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ce1a57cb5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ce1a57cb5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ce1a57cb5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e1a57cb5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e1a57cb5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ce1a57cb5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ce1a57cb5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ce1a57cb5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ce1a57cb5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ce1a57cb5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ce1a57cb5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ce1a57cb5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ce1a57cb5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ce1a57cb5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ce1a57cb5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ce1a57cb5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ce1a57cb5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e1a57cb5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e1a57cb5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ae2a7798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ae2a7798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ce1a57cb5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ce1a57cb5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ce1a57cb5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ce1a57cb5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ce1a57cb5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ce1a57cb5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ae2a7798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ae2a7798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11" Type="http://schemas.openxmlformats.org/officeDocument/2006/relationships/image" Target="../media/image10.png"/><Relationship Id="rId10" Type="http://schemas.openxmlformats.org/officeDocument/2006/relationships/image" Target="../media/image16.png"/><Relationship Id="rId12"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1.png"/><Relationship Id="rId8"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11" Type="http://schemas.openxmlformats.org/officeDocument/2006/relationships/image" Target="../media/image10.png"/><Relationship Id="rId10" Type="http://schemas.openxmlformats.org/officeDocument/2006/relationships/image" Target="../media/image16.png"/><Relationship Id="rId12"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1.png"/><Relationship Id="rId8"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0.png"/><Relationship Id="rId8"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p:cSld name="TITLE_1_1">
    <p:bg>
      <p:bgPr>
        <a:gradFill>
          <a:gsLst>
            <a:gs pos="0">
              <a:srgbClr val="281E98"/>
            </a:gs>
            <a:gs pos="100000">
              <a:srgbClr val="5347D7"/>
            </a:gs>
          </a:gsLst>
          <a:lin ang="13500032" scaled="0"/>
        </a:grad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mt="52999"/>
          </a:blip>
          <a:stretch>
            <a:fillRect/>
          </a:stretch>
        </p:blipFill>
        <p:spPr>
          <a:xfrm>
            <a:off x="0" y="0"/>
            <a:ext cx="3180526" cy="1645100"/>
          </a:xfrm>
          <a:prstGeom prst="rect">
            <a:avLst/>
          </a:prstGeom>
          <a:noFill/>
          <a:ln>
            <a:noFill/>
          </a:ln>
        </p:spPr>
      </p:pic>
      <p:pic>
        <p:nvPicPr>
          <p:cNvPr id="52" name="Google Shape;52;p13"/>
          <p:cNvPicPr preferRelativeResize="0"/>
          <p:nvPr/>
        </p:nvPicPr>
        <p:blipFill>
          <a:blip r:embed="rId3">
            <a:alphaModFix/>
          </a:blip>
          <a:stretch>
            <a:fillRect/>
          </a:stretch>
        </p:blipFill>
        <p:spPr>
          <a:xfrm>
            <a:off x="6010823" y="946600"/>
            <a:ext cx="3133175" cy="3675326"/>
          </a:xfrm>
          <a:prstGeom prst="rect">
            <a:avLst/>
          </a:prstGeom>
          <a:noFill/>
          <a:ln>
            <a:noFill/>
          </a:ln>
        </p:spPr>
      </p:pic>
      <p:pic>
        <p:nvPicPr>
          <p:cNvPr id="53" name="Google Shape;53;p13"/>
          <p:cNvPicPr preferRelativeResize="0"/>
          <p:nvPr/>
        </p:nvPicPr>
        <p:blipFill>
          <a:blip r:embed="rId4">
            <a:alphaModFix amt="64000"/>
          </a:blip>
          <a:stretch>
            <a:fillRect/>
          </a:stretch>
        </p:blipFill>
        <p:spPr>
          <a:xfrm>
            <a:off x="1032725" y="3777695"/>
            <a:ext cx="3548750" cy="1365800"/>
          </a:xfrm>
          <a:prstGeom prst="rect">
            <a:avLst/>
          </a:prstGeom>
          <a:noFill/>
          <a:ln>
            <a:noFill/>
          </a:ln>
        </p:spPr>
      </p:pic>
      <p:pic>
        <p:nvPicPr>
          <p:cNvPr id="54" name="Google Shape;54;p13"/>
          <p:cNvPicPr preferRelativeResize="0"/>
          <p:nvPr/>
        </p:nvPicPr>
        <p:blipFill>
          <a:blip r:embed="rId5">
            <a:alphaModFix/>
          </a:blip>
          <a:stretch>
            <a:fillRect/>
          </a:stretch>
        </p:blipFill>
        <p:spPr>
          <a:xfrm rot="-616605">
            <a:off x="1288300" y="747671"/>
            <a:ext cx="5858425" cy="3951048"/>
          </a:xfrm>
          <a:prstGeom prst="rect">
            <a:avLst/>
          </a:prstGeom>
          <a:noFill/>
          <a:ln>
            <a:noFill/>
          </a:ln>
        </p:spPr>
      </p:pic>
      <p:pic>
        <p:nvPicPr>
          <p:cNvPr id="55" name="Google Shape;55;p13"/>
          <p:cNvPicPr preferRelativeResize="0"/>
          <p:nvPr/>
        </p:nvPicPr>
        <p:blipFill>
          <a:blip r:embed="rId6">
            <a:alphaModFix/>
          </a:blip>
          <a:stretch>
            <a:fillRect/>
          </a:stretch>
        </p:blipFill>
        <p:spPr>
          <a:xfrm>
            <a:off x="8131150" y="145199"/>
            <a:ext cx="918200" cy="193475"/>
          </a:xfrm>
          <a:prstGeom prst="rect">
            <a:avLst/>
          </a:prstGeom>
          <a:noFill/>
          <a:ln>
            <a:noFill/>
          </a:ln>
        </p:spPr>
      </p:pic>
      <p:pic>
        <p:nvPicPr>
          <p:cNvPr id="56" name="Google Shape;56;p13"/>
          <p:cNvPicPr preferRelativeResize="0"/>
          <p:nvPr/>
        </p:nvPicPr>
        <p:blipFill>
          <a:blip r:embed="rId7">
            <a:alphaModFix/>
          </a:blip>
          <a:stretch>
            <a:fillRect/>
          </a:stretch>
        </p:blipFill>
        <p:spPr>
          <a:xfrm>
            <a:off x="3164025" y="2055875"/>
            <a:ext cx="734741" cy="653100"/>
          </a:xfrm>
          <a:prstGeom prst="rect">
            <a:avLst/>
          </a:prstGeom>
          <a:noFill/>
          <a:ln>
            <a:noFill/>
          </a:ln>
        </p:spPr>
      </p:pic>
      <p:pic>
        <p:nvPicPr>
          <p:cNvPr id="57" name="Google Shape;57;p13"/>
          <p:cNvPicPr preferRelativeResize="0"/>
          <p:nvPr/>
        </p:nvPicPr>
        <p:blipFill>
          <a:blip r:embed="rId8">
            <a:alphaModFix/>
          </a:blip>
          <a:stretch>
            <a:fillRect/>
          </a:stretch>
        </p:blipFill>
        <p:spPr>
          <a:xfrm>
            <a:off x="5023825" y="2033029"/>
            <a:ext cx="698785" cy="698800"/>
          </a:xfrm>
          <a:prstGeom prst="rect">
            <a:avLst/>
          </a:prstGeom>
          <a:noFill/>
          <a:ln>
            <a:noFill/>
          </a:ln>
        </p:spPr>
      </p:pic>
      <p:pic>
        <p:nvPicPr>
          <p:cNvPr id="58" name="Google Shape;58;p13"/>
          <p:cNvPicPr preferRelativeResize="0"/>
          <p:nvPr/>
        </p:nvPicPr>
        <p:blipFill>
          <a:blip r:embed="rId9">
            <a:alphaModFix/>
          </a:blip>
          <a:stretch>
            <a:fillRect/>
          </a:stretch>
        </p:blipFill>
        <p:spPr>
          <a:xfrm>
            <a:off x="6847638" y="1986883"/>
            <a:ext cx="791076" cy="791076"/>
          </a:xfrm>
          <a:prstGeom prst="rect">
            <a:avLst/>
          </a:prstGeom>
          <a:noFill/>
          <a:ln>
            <a:noFill/>
          </a:ln>
        </p:spPr>
      </p:pic>
      <p:sp>
        <p:nvSpPr>
          <p:cNvPr id="59" name="Google Shape;59;p13"/>
          <p:cNvSpPr txBox="1"/>
          <p:nvPr/>
        </p:nvSpPr>
        <p:spPr>
          <a:xfrm>
            <a:off x="926075" y="2933050"/>
            <a:ext cx="1469100" cy="2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@bitprojectorg</a:t>
            </a:r>
            <a:endParaRPr sz="1100">
              <a:solidFill>
                <a:srgbClr val="FFFFFF"/>
              </a:solidFill>
              <a:latin typeface="Poppins SemiBold"/>
              <a:ea typeface="Poppins SemiBold"/>
              <a:cs typeface="Poppins SemiBold"/>
              <a:sym typeface="Poppins SemiBold"/>
            </a:endParaRPr>
          </a:p>
        </p:txBody>
      </p:sp>
      <p:sp>
        <p:nvSpPr>
          <p:cNvPr id="60" name="Google Shape;60;p13"/>
          <p:cNvSpPr txBox="1"/>
          <p:nvPr/>
        </p:nvSpPr>
        <p:spPr>
          <a:xfrm>
            <a:off x="3022900" y="2933050"/>
            <a:ext cx="1017000" cy="2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@bitprj</a:t>
            </a:r>
            <a:endParaRPr sz="1100">
              <a:solidFill>
                <a:srgbClr val="FFFFFF"/>
              </a:solidFill>
              <a:latin typeface="Poppins SemiBold"/>
              <a:ea typeface="Poppins SemiBold"/>
              <a:cs typeface="Poppins SemiBold"/>
              <a:sym typeface="Poppins SemiBold"/>
            </a:endParaRPr>
          </a:p>
        </p:txBody>
      </p:sp>
      <p:sp>
        <p:nvSpPr>
          <p:cNvPr id="61" name="Google Shape;61;p13"/>
          <p:cNvSpPr txBox="1"/>
          <p:nvPr/>
        </p:nvSpPr>
        <p:spPr>
          <a:xfrm>
            <a:off x="4794450" y="2933050"/>
            <a:ext cx="1196700" cy="2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@BitProject</a:t>
            </a:r>
            <a:endParaRPr sz="1100">
              <a:solidFill>
                <a:srgbClr val="FFFFFF"/>
              </a:solidFill>
              <a:latin typeface="Poppins SemiBold"/>
              <a:ea typeface="Poppins SemiBold"/>
              <a:cs typeface="Poppins SemiBold"/>
              <a:sym typeface="Poppins SemiBold"/>
            </a:endParaRPr>
          </a:p>
        </p:txBody>
      </p:sp>
      <p:sp>
        <p:nvSpPr>
          <p:cNvPr id="62" name="Google Shape;62;p13"/>
          <p:cNvSpPr txBox="1"/>
          <p:nvPr/>
        </p:nvSpPr>
        <p:spPr>
          <a:xfrm>
            <a:off x="6677963" y="2933050"/>
            <a:ext cx="1130400" cy="2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@BitProject</a:t>
            </a:r>
            <a:endParaRPr sz="1100">
              <a:solidFill>
                <a:srgbClr val="FFFFFF"/>
              </a:solidFill>
              <a:latin typeface="Poppins SemiBold"/>
              <a:ea typeface="Poppins SemiBold"/>
              <a:cs typeface="Poppins SemiBold"/>
              <a:sym typeface="Poppins SemiBold"/>
            </a:endParaRPr>
          </a:p>
        </p:txBody>
      </p:sp>
      <p:pic>
        <p:nvPicPr>
          <p:cNvPr id="63" name="Google Shape;63;p13"/>
          <p:cNvPicPr preferRelativeResize="0"/>
          <p:nvPr/>
        </p:nvPicPr>
        <p:blipFill>
          <a:blip r:embed="rId10">
            <a:alphaModFix/>
          </a:blip>
          <a:stretch>
            <a:fillRect/>
          </a:stretch>
        </p:blipFill>
        <p:spPr>
          <a:xfrm>
            <a:off x="1334075" y="2055875"/>
            <a:ext cx="653100" cy="653100"/>
          </a:xfrm>
          <a:prstGeom prst="rect">
            <a:avLst/>
          </a:prstGeom>
          <a:noFill/>
          <a:ln>
            <a:noFill/>
          </a:ln>
        </p:spPr>
      </p:pic>
      <p:sp>
        <p:nvSpPr>
          <p:cNvPr id="64" name="Google Shape;64;p13"/>
          <p:cNvSpPr txBox="1"/>
          <p:nvPr>
            <p:ph type="title"/>
          </p:nvPr>
        </p:nvSpPr>
        <p:spPr>
          <a:xfrm>
            <a:off x="1765350" y="653150"/>
            <a:ext cx="5613300" cy="653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FFFFF"/>
              </a:buClr>
              <a:buSzPts val="2800"/>
              <a:buFont typeface="Inter"/>
              <a:buNone/>
              <a:defRPr b="1" sz="2800">
                <a:solidFill>
                  <a:srgbClr val="FFFFFF"/>
                </a:solidFill>
                <a:latin typeface="Inter"/>
                <a:ea typeface="Inter"/>
                <a:cs typeface="Inter"/>
                <a:sym typeface="Int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3"/>
          <p:cNvSpPr txBox="1"/>
          <p:nvPr>
            <p:ph idx="2" type="title"/>
          </p:nvPr>
        </p:nvSpPr>
        <p:spPr>
          <a:xfrm>
            <a:off x="1765350" y="3777700"/>
            <a:ext cx="5613300" cy="653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FFFFF"/>
              </a:buClr>
              <a:buSzPts val="2800"/>
              <a:buFont typeface="Inter"/>
              <a:buNone/>
              <a:defRPr b="1" sz="2800">
                <a:solidFill>
                  <a:srgbClr val="FFFFFF"/>
                </a:solidFill>
                <a:latin typeface="Inter"/>
                <a:ea typeface="Inter"/>
                <a:cs typeface="Inter"/>
                <a:sym typeface="Int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6" name="Google Shape;66;p13"/>
          <p:cNvPicPr preferRelativeResize="0"/>
          <p:nvPr/>
        </p:nvPicPr>
        <p:blipFill>
          <a:blip r:embed="rId11">
            <a:alphaModFix/>
          </a:blip>
          <a:stretch>
            <a:fillRect/>
          </a:stretch>
        </p:blipFill>
        <p:spPr>
          <a:xfrm>
            <a:off x="0" y="2763716"/>
            <a:ext cx="1017000" cy="2379780"/>
          </a:xfrm>
          <a:prstGeom prst="rect">
            <a:avLst/>
          </a:prstGeom>
          <a:noFill/>
          <a:ln>
            <a:noFill/>
          </a:ln>
        </p:spPr>
      </p:pic>
      <p:pic>
        <p:nvPicPr>
          <p:cNvPr id="67" name="Google Shape;67;p13"/>
          <p:cNvPicPr preferRelativeResize="0"/>
          <p:nvPr/>
        </p:nvPicPr>
        <p:blipFill>
          <a:blip r:embed="rId12">
            <a:alphaModFix/>
          </a:blip>
          <a:stretch>
            <a:fillRect/>
          </a:stretch>
        </p:blipFill>
        <p:spPr>
          <a:xfrm>
            <a:off x="7883525" y="2428613"/>
            <a:ext cx="1260475" cy="271488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281E98"/>
            </a:gs>
            <a:gs pos="100000">
              <a:srgbClr val="5347D7"/>
            </a:gs>
          </a:gsLst>
          <a:lin ang="13500032" scaled="0"/>
        </a:gradFill>
      </p:bgPr>
    </p:bg>
    <p:spTree>
      <p:nvGrpSpPr>
        <p:cNvPr id="69" name="Shape 69"/>
        <p:cNvGrpSpPr/>
        <p:nvPr/>
      </p:nvGrpSpPr>
      <p:grpSpPr>
        <a:xfrm>
          <a:off x="0" y="0"/>
          <a:ext cx="0" cy="0"/>
          <a:chOff x="0" y="0"/>
          <a:chExt cx="0" cy="0"/>
        </a:xfrm>
      </p:grpSpPr>
      <p:pic>
        <p:nvPicPr>
          <p:cNvPr id="70" name="Google Shape;70;p15"/>
          <p:cNvPicPr preferRelativeResize="0"/>
          <p:nvPr/>
        </p:nvPicPr>
        <p:blipFill>
          <a:blip r:embed="rId2">
            <a:alphaModFix amt="52999"/>
          </a:blip>
          <a:stretch>
            <a:fillRect/>
          </a:stretch>
        </p:blipFill>
        <p:spPr>
          <a:xfrm>
            <a:off x="0" y="0"/>
            <a:ext cx="3180526" cy="1645100"/>
          </a:xfrm>
          <a:prstGeom prst="rect">
            <a:avLst/>
          </a:prstGeom>
          <a:noFill/>
          <a:ln>
            <a:noFill/>
          </a:ln>
        </p:spPr>
      </p:pic>
      <p:pic>
        <p:nvPicPr>
          <p:cNvPr id="71" name="Google Shape;71;p15"/>
          <p:cNvPicPr preferRelativeResize="0"/>
          <p:nvPr/>
        </p:nvPicPr>
        <p:blipFill>
          <a:blip r:embed="rId3">
            <a:alphaModFix/>
          </a:blip>
          <a:stretch>
            <a:fillRect/>
          </a:stretch>
        </p:blipFill>
        <p:spPr>
          <a:xfrm>
            <a:off x="6010823" y="946600"/>
            <a:ext cx="3133175" cy="3675326"/>
          </a:xfrm>
          <a:prstGeom prst="rect">
            <a:avLst/>
          </a:prstGeom>
          <a:noFill/>
          <a:ln>
            <a:noFill/>
          </a:ln>
        </p:spPr>
      </p:pic>
      <p:pic>
        <p:nvPicPr>
          <p:cNvPr id="72" name="Google Shape;72;p15"/>
          <p:cNvPicPr preferRelativeResize="0"/>
          <p:nvPr/>
        </p:nvPicPr>
        <p:blipFill>
          <a:blip r:embed="rId4">
            <a:alphaModFix amt="64000"/>
          </a:blip>
          <a:stretch>
            <a:fillRect/>
          </a:stretch>
        </p:blipFill>
        <p:spPr>
          <a:xfrm>
            <a:off x="1032725" y="3777695"/>
            <a:ext cx="3548750" cy="1365800"/>
          </a:xfrm>
          <a:prstGeom prst="rect">
            <a:avLst/>
          </a:prstGeom>
          <a:noFill/>
          <a:ln>
            <a:noFill/>
          </a:ln>
        </p:spPr>
      </p:pic>
      <p:pic>
        <p:nvPicPr>
          <p:cNvPr id="73" name="Google Shape;73;p15"/>
          <p:cNvPicPr preferRelativeResize="0"/>
          <p:nvPr/>
        </p:nvPicPr>
        <p:blipFill>
          <a:blip r:embed="rId5">
            <a:alphaModFix/>
          </a:blip>
          <a:stretch>
            <a:fillRect/>
          </a:stretch>
        </p:blipFill>
        <p:spPr>
          <a:xfrm rot="-616605">
            <a:off x="1288300" y="596221"/>
            <a:ext cx="5858425" cy="3951048"/>
          </a:xfrm>
          <a:prstGeom prst="rect">
            <a:avLst/>
          </a:prstGeom>
          <a:noFill/>
          <a:ln>
            <a:noFill/>
          </a:ln>
        </p:spPr>
      </p:pic>
      <p:sp>
        <p:nvSpPr>
          <p:cNvPr id="74" name="Google Shape;74;p15"/>
          <p:cNvSpPr txBox="1"/>
          <p:nvPr>
            <p:ph type="title"/>
          </p:nvPr>
        </p:nvSpPr>
        <p:spPr>
          <a:xfrm>
            <a:off x="437200" y="1996975"/>
            <a:ext cx="7560600" cy="84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4000"/>
              <a:buFont typeface="Inter"/>
              <a:buNone/>
              <a:defRPr b="1" sz="40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75" name="Google Shape;75;p15"/>
          <p:cNvPicPr preferRelativeResize="0"/>
          <p:nvPr/>
        </p:nvPicPr>
        <p:blipFill>
          <a:blip r:embed="rId6">
            <a:alphaModFix/>
          </a:blip>
          <a:stretch>
            <a:fillRect/>
          </a:stretch>
        </p:blipFill>
        <p:spPr>
          <a:xfrm>
            <a:off x="8131150" y="145199"/>
            <a:ext cx="918200" cy="193475"/>
          </a:xfrm>
          <a:prstGeom prst="rect">
            <a:avLst/>
          </a:prstGeom>
          <a:noFill/>
          <a:ln>
            <a:noFill/>
          </a:ln>
        </p:spPr>
      </p:pic>
      <p:pic>
        <p:nvPicPr>
          <p:cNvPr id="76" name="Google Shape;76;p15"/>
          <p:cNvPicPr preferRelativeResize="0"/>
          <p:nvPr/>
        </p:nvPicPr>
        <p:blipFill>
          <a:blip r:embed="rId7">
            <a:alphaModFix/>
          </a:blip>
          <a:stretch>
            <a:fillRect/>
          </a:stretch>
        </p:blipFill>
        <p:spPr>
          <a:xfrm>
            <a:off x="5430300" y="2247400"/>
            <a:ext cx="3792700" cy="2955375"/>
          </a:xfrm>
          <a:prstGeom prst="rect">
            <a:avLst/>
          </a:prstGeom>
          <a:noFill/>
          <a:ln>
            <a:noFill/>
          </a:ln>
        </p:spPr>
      </p:pic>
      <p:sp>
        <p:nvSpPr>
          <p:cNvPr id="77" name="Google Shape;77;p15"/>
          <p:cNvSpPr txBox="1"/>
          <p:nvPr>
            <p:ph idx="2" type="title"/>
          </p:nvPr>
        </p:nvSpPr>
        <p:spPr>
          <a:xfrm>
            <a:off x="437213" y="2681175"/>
            <a:ext cx="5613300" cy="65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Inter"/>
              <a:buNone/>
              <a:defRPr sz="2000">
                <a:solidFill>
                  <a:srgbClr val="FFFFFF"/>
                </a:solidFill>
                <a:latin typeface="Inter"/>
                <a:ea typeface="Inter"/>
                <a:cs typeface="Inter"/>
                <a:sym typeface="Inter"/>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p:cSld name="TITLE_1_1">
    <p:bg>
      <p:bgPr>
        <a:gradFill>
          <a:gsLst>
            <a:gs pos="0">
              <a:srgbClr val="281E98"/>
            </a:gs>
            <a:gs pos="100000">
              <a:srgbClr val="5347D7"/>
            </a:gs>
          </a:gsLst>
          <a:lin ang="13500032" scaled="0"/>
        </a:gradFill>
      </p:bgPr>
    </p:bg>
    <p:spTree>
      <p:nvGrpSpPr>
        <p:cNvPr id="78" name="Shape 78"/>
        <p:cNvGrpSpPr/>
        <p:nvPr/>
      </p:nvGrpSpPr>
      <p:grpSpPr>
        <a:xfrm>
          <a:off x="0" y="0"/>
          <a:ext cx="0" cy="0"/>
          <a:chOff x="0" y="0"/>
          <a:chExt cx="0" cy="0"/>
        </a:xfrm>
      </p:grpSpPr>
      <p:pic>
        <p:nvPicPr>
          <p:cNvPr id="79" name="Google Shape;79;p16"/>
          <p:cNvPicPr preferRelativeResize="0"/>
          <p:nvPr/>
        </p:nvPicPr>
        <p:blipFill>
          <a:blip r:embed="rId2">
            <a:alphaModFix amt="52999"/>
          </a:blip>
          <a:stretch>
            <a:fillRect/>
          </a:stretch>
        </p:blipFill>
        <p:spPr>
          <a:xfrm>
            <a:off x="0" y="0"/>
            <a:ext cx="3180526" cy="1645100"/>
          </a:xfrm>
          <a:prstGeom prst="rect">
            <a:avLst/>
          </a:prstGeom>
          <a:noFill/>
          <a:ln>
            <a:noFill/>
          </a:ln>
        </p:spPr>
      </p:pic>
      <p:pic>
        <p:nvPicPr>
          <p:cNvPr id="80" name="Google Shape;80;p16"/>
          <p:cNvPicPr preferRelativeResize="0"/>
          <p:nvPr/>
        </p:nvPicPr>
        <p:blipFill>
          <a:blip r:embed="rId3">
            <a:alphaModFix/>
          </a:blip>
          <a:stretch>
            <a:fillRect/>
          </a:stretch>
        </p:blipFill>
        <p:spPr>
          <a:xfrm>
            <a:off x="6010823" y="946600"/>
            <a:ext cx="3133175" cy="3675326"/>
          </a:xfrm>
          <a:prstGeom prst="rect">
            <a:avLst/>
          </a:prstGeom>
          <a:noFill/>
          <a:ln>
            <a:noFill/>
          </a:ln>
        </p:spPr>
      </p:pic>
      <p:pic>
        <p:nvPicPr>
          <p:cNvPr id="81" name="Google Shape;81;p16"/>
          <p:cNvPicPr preferRelativeResize="0"/>
          <p:nvPr/>
        </p:nvPicPr>
        <p:blipFill>
          <a:blip r:embed="rId4">
            <a:alphaModFix amt="64000"/>
          </a:blip>
          <a:stretch>
            <a:fillRect/>
          </a:stretch>
        </p:blipFill>
        <p:spPr>
          <a:xfrm>
            <a:off x="1032725" y="3777695"/>
            <a:ext cx="3548750" cy="1365800"/>
          </a:xfrm>
          <a:prstGeom prst="rect">
            <a:avLst/>
          </a:prstGeom>
          <a:noFill/>
          <a:ln>
            <a:noFill/>
          </a:ln>
        </p:spPr>
      </p:pic>
      <p:pic>
        <p:nvPicPr>
          <p:cNvPr id="82" name="Google Shape;82;p16"/>
          <p:cNvPicPr preferRelativeResize="0"/>
          <p:nvPr/>
        </p:nvPicPr>
        <p:blipFill>
          <a:blip r:embed="rId5">
            <a:alphaModFix/>
          </a:blip>
          <a:stretch>
            <a:fillRect/>
          </a:stretch>
        </p:blipFill>
        <p:spPr>
          <a:xfrm rot="-616605">
            <a:off x="1288300" y="747671"/>
            <a:ext cx="5858425" cy="3951048"/>
          </a:xfrm>
          <a:prstGeom prst="rect">
            <a:avLst/>
          </a:prstGeom>
          <a:noFill/>
          <a:ln>
            <a:noFill/>
          </a:ln>
        </p:spPr>
      </p:pic>
      <p:pic>
        <p:nvPicPr>
          <p:cNvPr id="83" name="Google Shape;83;p16"/>
          <p:cNvPicPr preferRelativeResize="0"/>
          <p:nvPr/>
        </p:nvPicPr>
        <p:blipFill>
          <a:blip r:embed="rId6">
            <a:alphaModFix/>
          </a:blip>
          <a:stretch>
            <a:fillRect/>
          </a:stretch>
        </p:blipFill>
        <p:spPr>
          <a:xfrm>
            <a:off x="8131150" y="145199"/>
            <a:ext cx="918200" cy="193475"/>
          </a:xfrm>
          <a:prstGeom prst="rect">
            <a:avLst/>
          </a:prstGeom>
          <a:noFill/>
          <a:ln>
            <a:noFill/>
          </a:ln>
        </p:spPr>
      </p:pic>
      <p:pic>
        <p:nvPicPr>
          <p:cNvPr id="84" name="Google Shape;84;p16"/>
          <p:cNvPicPr preferRelativeResize="0"/>
          <p:nvPr/>
        </p:nvPicPr>
        <p:blipFill>
          <a:blip r:embed="rId7">
            <a:alphaModFix/>
          </a:blip>
          <a:stretch>
            <a:fillRect/>
          </a:stretch>
        </p:blipFill>
        <p:spPr>
          <a:xfrm>
            <a:off x="3164025" y="2055875"/>
            <a:ext cx="734741" cy="653100"/>
          </a:xfrm>
          <a:prstGeom prst="rect">
            <a:avLst/>
          </a:prstGeom>
          <a:noFill/>
          <a:ln>
            <a:noFill/>
          </a:ln>
        </p:spPr>
      </p:pic>
      <p:pic>
        <p:nvPicPr>
          <p:cNvPr id="85" name="Google Shape;85;p16"/>
          <p:cNvPicPr preferRelativeResize="0"/>
          <p:nvPr/>
        </p:nvPicPr>
        <p:blipFill>
          <a:blip r:embed="rId8">
            <a:alphaModFix/>
          </a:blip>
          <a:stretch>
            <a:fillRect/>
          </a:stretch>
        </p:blipFill>
        <p:spPr>
          <a:xfrm>
            <a:off x="5023825" y="2033029"/>
            <a:ext cx="698785" cy="698800"/>
          </a:xfrm>
          <a:prstGeom prst="rect">
            <a:avLst/>
          </a:prstGeom>
          <a:noFill/>
          <a:ln>
            <a:noFill/>
          </a:ln>
        </p:spPr>
      </p:pic>
      <p:pic>
        <p:nvPicPr>
          <p:cNvPr id="86" name="Google Shape;86;p16"/>
          <p:cNvPicPr preferRelativeResize="0"/>
          <p:nvPr/>
        </p:nvPicPr>
        <p:blipFill>
          <a:blip r:embed="rId9">
            <a:alphaModFix/>
          </a:blip>
          <a:stretch>
            <a:fillRect/>
          </a:stretch>
        </p:blipFill>
        <p:spPr>
          <a:xfrm>
            <a:off x="6847638" y="1986883"/>
            <a:ext cx="791076" cy="791076"/>
          </a:xfrm>
          <a:prstGeom prst="rect">
            <a:avLst/>
          </a:prstGeom>
          <a:noFill/>
          <a:ln>
            <a:noFill/>
          </a:ln>
        </p:spPr>
      </p:pic>
      <p:sp>
        <p:nvSpPr>
          <p:cNvPr id="87" name="Google Shape;87;p16"/>
          <p:cNvSpPr txBox="1"/>
          <p:nvPr/>
        </p:nvSpPr>
        <p:spPr>
          <a:xfrm>
            <a:off x="926075" y="2933050"/>
            <a:ext cx="1469100" cy="2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@bitprojectorg</a:t>
            </a:r>
            <a:endParaRPr sz="1100">
              <a:solidFill>
                <a:srgbClr val="FFFFFF"/>
              </a:solidFill>
              <a:latin typeface="Poppins SemiBold"/>
              <a:ea typeface="Poppins SemiBold"/>
              <a:cs typeface="Poppins SemiBold"/>
              <a:sym typeface="Poppins SemiBold"/>
            </a:endParaRPr>
          </a:p>
        </p:txBody>
      </p:sp>
      <p:sp>
        <p:nvSpPr>
          <p:cNvPr id="88" name="Google Shape;88;p16"/>
          <p:cNvSpPr txBox="1"/>
          <p:nvPr/>
        </p:nvSpPr>
        <p:spPr>
          <a:xfrm>
            <a:off x="3022900" y="2933050"/>
            <a:ext cx="1017000" cy="2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@bitprj</a:t>
            </a:r>
            <a:endParaRPr sz="1100">
              <a:solidFill>
                <a:srgbClr val="FFFFFF"/>
              </a:solidFill>
              <a:latin typeface="Poppins SemiBold"/>
              <a:ea typeface="Poppins SemiBold"/>
              <a:cs typeface="Poppins SemiBold"/>
              <a:sym typeface="Poppins SemiBold"/>
            </a:endParaRPr>
          </a:p>
        </p:txBody>
      </p:sp>
      <p:sp>
        <p:nvSpPr>
          <p:cNvPr id="89" name="Google Shape;89;p16"/>
          <p:cNvSpPr txBox="1"/>
          <p:nvPr/>
        </p:nvSpPr>
        <p:spPr>
          <a:xfrm>
            <a:off x="4794450" y="2933050"/>
            <a:ext cx="1196700" cy="2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@BitProject</a:t>
            </a:r>
            <a:endParaRPr sz="1100">
              <a:solidFill>
                <a:srgbClr val="FFFFFF"/>
              </a:solidFill>
              <a:latin typeface="Poppins SemiBold"/>
              <a:ea typeface="Poppins SemiBold"/>
              <a:cs typeface="Poppins SemiBold"/>
              <a:sym typeface="Poppins SemiBold"/>
            </a:endParaRPr>
          </a:p>
        </p:txBody>
      </p:sp>
      <p:sp>
        <p:nvSpPr>
          <p:cNvPr id="90" name="Google Shape;90;p16"/>
          <p:cNvSpPr txBox="1"/>
          <p:nvPr/>
        </p:nvSpPr>
        <p:spPr>
          <a:xfrm>
            <a:off x="6677963" y="2933050"/>
            <a:ext cx="1130400" cy="2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@BitProject</a:t>
            </a:r>
            <a:endParaRPr sz="1100">
              <a:solidFill>
                <a:srgbClr val="FFFFFF"/>
              </a:solidFill>
              <a:latin typeface="Poppins SemiBold"/>
              <a:ea typeface="Poppins SemiBold"/>
              <a:cs typeface="Poppins SemiBold"/>
              <a:sym typeface="Poppins SemiBold"/>
            </a:endParaRPr>
          </a:p>
        </p:txBody>
      </p:sp>
      <p:pic>
        <p:nvPicPr>
          <p:cNvPr id="91" name="Google Shape;91;p16"/>
          <p:cNvPicPr preferRelativeResize="0"/>
          <p:nvPr/>
        </p:nvPicPr>
        <p:blipFill>
          <a:blip r:embed="rId10">
            <a:alphaModFix/>
          </a:blip>
          <a:stretch>
            <a:fillRect/>
          </a:stretch>
        </p:blipFill>
        <p:spPr>
          <a:xfrm>
            <a:off x="1334075" y="2055875"/>
            <a:ext cx="653100" cy="653100"/>
          </a:xfrm>
          <a:prstGeom prst="rect">
            <a:avLst/>
          </a:prstGeom>
          <a:noFill/>
          <a:ln>
            <a:noFill/>
          </a:ln>
        </p:spPr>
      </p:pic>
      <p:sp>
        <p:nvSpPr>
          <p:cNvPr id="92" name="Google Shape;92;p16"/>
          <p:cNvSpPr txBox="1"/>
          <p:nvPr>
            <p:ph type="title"/>
          </p:nvPr>
        </p:nvSpPr>
        <p:spPr>
          <a:xfrm>
            <a:off x="1765350" y="653150"/>
            <a:ext cx="5613300" cy="653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800"/>
              <a:buFont typeface="Inter"/>
              <a:buNone/>
              <a:defRPr b="1" sz="2800">
                <a:solidFill>
                  <a:srgbClr val="FFFFFF"/>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16"/>
          <p:cNvSpPr txBox="1"/>
          <p:nvPr>
            <p:ph idx="2" type="title"/>
          </p:nvPr>
        </p:nvSpPr>
        <p:spPr>
          <a:xfrm>
            <a:off x="1765350" y="3777700"/>
            <a:ext cx="5613300" cy="653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800"/>
              <a:buFont typeface="Inter"/>
              <a:buNone/>
              <a:defRPr b="1" sz="2800">
                <a:solidFill>
                  <a:srgbClr val="FFFFFF"/>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4" name="Google Shape;94;p16"/>
          <p:cNvPicPr preferRelativeResize="0"/>
          <p:nvPr/>
        </p:nvPicPr>
        <p:blipFill>
          <a:blip r:embed="rId11">
            <a:alphaModFix/>
          </a:blip>
          <a:stretch>
            <a:fillRect/>
          </a:stretch>
        </p:blipFill>
        <p:spPr>
          <a:xfrm>
            <a:off x="0" y="2763716"/>
            <a:ext cx="1017000" cy="2379780"/>
          </a:xfrm>
          <a:prstGeom prst="rect">
            <a:avLst/>
          </a:prstGeom>
          <a:noFill/>
          <a:ln>
            <a:noFill/>
          </a:ln>
        </p:spPr>
      </p:pic>
      <p:pic>
        <p:nvPicPr>
          <p:cNvPr id="95" name="Google Shape;95;p16"/>
          <p:cNvPicPr preferRelativeResize="0"/>
          <p:nvPr/>
        </p:nvPicPr>
        <p:blipFill>
          <a:blip r:embed="rId12">
            <a:alphaModFix/>
          </a:blip>
          <a:stretch>
            <a:fillRect/>
          </a:stretch>
        </p:blipFill>
        <p:spPr>
          <a:xfrm>
            <a:off x="7883525" y="2428613"/>
            <a:ext cx="1260475" cy="271488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ection ">
  <p:cSld name="TITLE_1_2">
    <p:bg>
      <p:bgPr>
        <a:gradFill>
          <a:gsLst>
            <a:gs pos="0">
              <a:srgbClr val="281E98"/>
            </a:gs>
            <a:gs pos="100000">
              <a:srgbClr val="5347D7"/>
            </a:gs>
          </a:gsLst>
          <a:lin ang="13500032" scaled="0"/>
        </a:gradFill>
      </p:bgPr>
    </p:bg>
    <p:spTree>
      <p:nvGrpSpPr>
        <p:cNvPr id="96" name="Shape 96"/>
        <p:cNvGrpSpPr/>
        <p:nvPr/>
      </p:nvGrpSpPr>
      <p:grpSpPr>
        <a:xfrm>
          <a:off x="0" y="0"/>
          <a:ext cx="0" cy="0"/>
          <a:chOff x="0" y="0"/>
          <a:chExt cx="0" cy="0"/>
        </a:xfrm>
      </p:grpSpPr>
      <p:pic>
        <p:nvPicPr>
          <p:cNvPr id="97" name="Google Shape;97;p17"/>
          <p:cNvPicPr preferRelativeResize="0"/>
          <p:nvPr/>
        </p:nvPicPr>
        <p:blipFill>
          <a:blip r:embed="rId2">
            <a:alphaModFix amt="52999"/>
          </a:blip>
          <a:stretch>
            <a:fillRect/>
          </a:stretch>
        </p:blipFill>
        <p:spPr>
          <a:xfrm>
            <a:off x="0" y="0"/>
            <a:ext cx="3180526" cy="1645100"/>
          </a:xfrm>
          <a:prstGeom prst="rect">
            <a:avLst/>
          </a:prstGeom>
          <a:noFill/>
          <a:ln>
            <a:noFill/>
          </a:ln>
        </p:spPr>
      </p:pic>
      <p:pic>
        <p:nvPicPr>
          <p:cNvPr id="98" name="Google Shape;98;p17"/>
          <p:cNvPicPr preferRelativeResize="0"/>
          <p:nvPr/>
        </p:nvPicPr>
        <p:blipFill>
          <a:blip r:embed="rId3">
            <a:alphaModFix/>
          </a:blip>
          <a:stretch>
            <a:fillRect/>
          </a:stretch>
        </p:blipFill>
        <p:spPr>
          <a:xfrm>
            <a:off x="6010823" y="946600"/>
            <a:ext cx="3133175" cy="3675326"/>
          </a:xfrm>
          <a:prstGeom prst="rect">
            <a:avLst/>
          </a:prstGeom>
          <a:noFill/>
          <a:ln>
            <a:noFill/>
          </a:ln>
        </p:spPr>
      </p:pic>
      <p:pic>
        <p:nvPicPr>
          <p:cNvPr id="99" name="Google Shape;99;p17"/>
          <p:cNvPicPr preferRelativeResize="0"/>
          <p:nvPr/>
        </p:nvPicPr>
        <p:blipFill>
          <a:blip r:embed="rId4">
            <a:alphaModFix amt="64000"/>
          </a:blip>
          <a:stretch>
            <a:fillRect/>
          </a:stretch>
        </p:blipFill>
        <p:spPr>
          <a:xfrm>
            <a:off x="1032725" y="3777695"/>
            <a:ext cx="3548750" cy="1365800"/>
          </a:xfrm>
          <a:prstGeom prst="rect">
            <a:avLst/>
          </a:prstGeom>
          <a:noFill/>
          <a:ln>
            <a:noFill/>
          </a:ln>
        </p:spPr>
      </p:pic>
      <p:pic>
        <p:nvPicPr>
          <p:cNvPr id="100" name="Google Shape;100;p17"/>
          <p:cNvPicPr preferRelativeResize="0"/>
          <p:nvPr/>
        </p:nvPicPr>
        <p:blipFill>
          <a:blip r:embed="rId5">
            <a:alphaModFix/>
          </a:blip>
          <a:stretch>
            <a:fillRect/>
          </a:stretch>
        </p:blipFill>
        <p:spPr>
          <a:xfrm rot="-616605">
            <a:off x="1288300" y="596221"/>
            <a:ext cx="5858425" cy="3951048"/>
          </a:xfrm>
          <a:prstGeom prst="rect">
            <a:avLst/>
          </a:prstGeom>
          <a:noFill/>
          <a:ln>
            <a:noFill/>
          </a:ln>
        </p:spPr>
      </p:pic>
      <p:pic>
        <p:nvPicPr>
          <p:cNvPr id="101" name="Google Shape;101;p17"/>
          <p:cNvPicPr preferRelativeResize="0"/>
          <p:nvPr/>
        </p:nvPicPr>
        <p:blipFill>
          <a:blip r:embed="rId6">
            <a:alphaModFix/>
          </a:blip>
          <a:stretch>
            <a:fillRect/>
          </a:stretch>
        </p:blipFill>
        <p:spPr>
          <a:xfrm>
            <a:off x="8131150" y="145199"/>
            <a:ext cx="918200" cy="193475"/>
          </a:xfrm>
          <a:prstGeom prst="rect">
            <a:avLst/>
          </a:prstGeom>
          <a:noFill/>
          <a:ln>
            <a:noFill/>
          </a:ln>
        </p:spPr>
      </p:pic>
      <p:sp>
        <p:nvSpPr>
          <p:cNvPr id="102" name="Google Shape;102;p17"/>
          <p:cNvSpPr txBox="1"/>
          <p:nvPr>
            <p:ph type="title"/>
          </p:nvPr>
        </p:nvSpPr>
        <p:spPr>
          <a:xfrm>
            <a:off x="1552350" y="1975350"/>
            <a:ext cx="6039300" cy="1192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5300"/>
              <a:buFont typeface="Inter"/>
              <a:buNone/>
              <a:defRPr b="1" sz="5300">
                <a:solidFill>
                  <a:schemeClr val="lt1"/>
                </a:solidFill>
                <a:latin typeface="Inter"/>
                <a:ea typeface="Inter"/>
                <a:cs typeface="Inter"/>
                <a:sym typeface="Inter"/>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03" name="Google Shape;103;p17"/>
          <p:cNvPicPr preferRelativeResize="0"/>
          <p:nvPr/>
        </p:nvPicPr>
        <p:blipFill>
          <a:blip r:embed="rId7">
            <a:alphaModFix/>
          </a:blip>
          <a:stretch>
            <a:fillRect/>
          </a:stretch>
        </p:blipFill>
        <p:spPr>
          <a:xfrm>
            <a:off x="0" y="2763716"/>
            <a:ext cx="1017000" cy="2379780"/>
          </a:xfrm>
          <a:prstGeom prst="rect">
            <a:avLst/>
          </a:prstGeom>
          <a:noFill/>
          <a:ln>
            <a:noFill/>
          </a:ln>
        </p:spPr>
      </p:pic>
      <p:pic>
        <p:nvPicPr>
          <p:cNvPr id="104" name="Google Shape;104;p17"/>
          <p:cNvPicPr preferRelativeResize="0"/>
          <p:nvPr/>
        </p:nvPicPr>
        <p:blipFill>
          <a:blip r:embed="rId8">
            <a:alphaModFix/>
          </a:blip>
          <a:stretch>
            <a:fillRect/>
          </a:stretch>
        </p:blipFill>
        <p:spPr>
          <a:xfrm>
            <a:off x="7883525" y="2428613"/>
            <a:ext cx="1260475" cy="271488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type="twoColTx">
  <p:cSld name="TITLE_AND_TWO_COLUMNS">
    <p:spTree>
      <p:nvGrpSpPr>
        <p:cNvPr id="105" name="Shape 105"/>
        <p:cNvGrpSpPr/>
        <p:nvPr/>
      </p:nvGrpSpPr>
      <p:grpSpPr>
        <a:xfrm>
          <a:off x="0" y="0"/>
          <a:ext cx="0" cy="0"/>
          <a:chOff x="0" y="0"/>
          <a:chExt cx="0" cy="0"/>
        </a:xfrm>
      </p:grpSpPr>
      <p:pic>
        <p:nvPicPr>
          <p:cNvPr id="106" name="Google Shape;106;p18"/>
          <p:cNvPicPr preferRelativeResize="0"/>
          <p:nvPr/>
        </p:nvPicPr>
        <p:blipFill>
          <a:blip r:embed="rId2">
            <a:alphaModFix/>
          </a:blip>
          <a:stretch>
            <a:fillRect/>
          </a:stretch>
        </p:blipFill>
        <p:spPr>
          <a:xfrm>
            <a:off x="8122238" y="145225"/>
            <a:ext cx="918061" cy="193475"/>
          </a:xfrm>
          <a:prstGeom prst="rect">
            <a:avLst/>
          </a:prstGeom>
          <a:noFill/>
          <a:ln>
            <a:noFill/>
          </a:ln>
        </p:spPr>
      </p:pic>
      <p:sp>
        <p:nvSpPr>
          <p:cNvPr id="107" name="Google Shape;107;p18"/>
          <p:cNvSpPr txBox="1"/>
          <p:nvPr>
            <p:ph type="title"/>
          </p:nvPr>
        </p:nvSpPr>
        <p:spPr>
          <a:xfrm>
            <a:off x="520600" y="653125"/>
            <a:ext cx="6029700" cy="72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81E98"/>
              </a:buClr>
              <a:buSzPts val="3200"/>
              <a:buFont typeface="Inter"/>
              <a:buNone/>
              <a:defRPr b="1" sz="3200">
                <a:solidFill>
                  <a:srgbClr val="281E98"/>
                </a:solidFill>
                <a:latin typeface="Inter"/>
                <a:ea typeface="Inter"/>
                <a:cs typeface="Inter"/>
                <a:sym typeface="Inter"/>
              </a:defRPr>
            </a:lvl1pPr>
            <a:lvl2pPr lvl="1" rtl="0">
              <a:spcBef>
                <a:spcPts val="0"/>
              </a:spcBef>
              <a:spcAft>
                <a:spcPts val="0"/>
              </a:spcAft>
              <a:buClr>
                <a:srgbClr val="281E98"/>
              </a:buClr>
              <a:buSzPts val="1400"/>
              <a:buNone/>
              <a:defRPr>
                <a:solidFill>
                  <a:srgbClr val="281E98"/>
                </a:solidFill>
              </a:defRPr>
            </a:lvl2pPr>
            <a:lvl3pPr lvl="2" rtl="0">
              <a:spcBef>
                <a:spcPts val="0"/>
              </a:spcBef>
              <a:spcAft>
                <a:spcPts val="0"/>
              </a:spcAft>
              <a:buClr>
                <a:srgbClr val="281E98"/>
              </a:buClr>
              <a:buSzPts val="1400"/>
              <a:buNone/>
              <a:defRPr>
                <a:solidFill>
                  <a:srgbClr val="281E98"/>
                </a:solidFill>
              </a:defRPr>
            </a:lvl3pPr>
            <a:lvl4pPr lvl="3" rtl="0">
              <a:spcBef>
                <a:spcPts val="0"/>
              </a:spcBef>
              <a:spcAft>
                <a:spcPts val="0"/>
              </a:spcAft>
              <a:buClr>
                <a:srgbClr val="281E98"/>
              </a:buClr>
              <a:buSzPts val="1400"/>
              <a:buNone/>
              <a:defRPr>
                <a:solidFill>
                  <a:srgbClr val="281E98"/>
                </a:solidFill>
              </a:defRPr>
            </a:lvl4pPr>
            <a:lvl5pPr lvl="4" rtl="0">
              <a:spcBef>
                <a:spcPts val="0"/>
              </a:spcBef>
              <a:spcAft>
                <a:spcPts val="0"/>
              </a:spcAft>
              <a:buClr>
                <a:srgbClr val="281E98"/>
              </a:buClr>
              <a:buSzPts val="1400"/>
              <a:buNone/>
              <a:defRPr>
                <a:solidFill>
                  <a:srgbClr val="281E98"/>
                </a:solidFill>
              </a:defRPr>
            </a:lvl5pPr>
            <a:lvl6pPr lvl="5" rtl="0">
              <a:spcBef>
                <a:spcPts val="0"/>
              </a:spcBef>
              <a:spcAft>
                <a:spcPts val="0"/>
              </a:spcAft>
              <a:buClr>
                <a:srgbClr val="281E98"/>
              </a:buClr>
              <a:buSzPts val="1400"/>
              <a:buNone/>
              <a:defRPr>
                <a:solidFill>
                  <a:srgbClr val="281E98"/>
                </a:solidFill>
              </a:defRPr>
            </a:lvl6pPr>
            <a:lvl7pPr lvl="6" rtl="0">
              <a:spcBef>
                <a:spcPts val="0"/>
              </a:spcBef>
              <a:spcAft>
                <a:spcPts val="0"/>
              </a:spcAft>
              <a:buClr>
                <a:srgbClr val="281E98"/>
              </a:buClr>
              <a:buSzPts val="1400"/>
              <a:buNone/>
              <a:defRPr>
                <a:solidFill>
                  <a:srgbClr val="281E98"/>
                </a:solidFill>
              </a:defRPr>
            </a:lvl7pPr>
            <a:lvl8pPr lvl="7" rtl="0">
              <a:spcBef>
                <a:spcPts val="0"/>
              </a:spcBef>
              <a:spcAft>
                <a:spcPts val="0"/>
              </a:spcAft>
              <a:buClr>
                <a:srgbClr val="281E98"/>
              </a:buClr>
              <a:buSzPts val="1400"/>
              <a:buNone/>
              <a:defRPr>
                <a:solidFill>
                  <a:srgbClr val="281E98"/>
                </a:solidFill>
              </a:defRPr>
            </a:lvl8pPr>
            <a:lvl9pPr lvl="8" rtl="0">
              <a:spcBef>
                <a:spcPts val="0"/>
              </a:spcBef>
              <a:spcAft>
                <a:spcPts val="0"/>
              </a:spcAft>
              <a:buClr>
                <a:srgbClr val="281E98"/>
              </a:buClr>
              <a:buSzPts val="1400"/>
              <a:buNone/>
              <a:defRPr>
                <a:solidFill>
                  <a:srgbClr val="281E98"/>
                </a:solidFill>
              </a:defRPr>
            </a:lvl9pPr>
          </a:lstStyle>
          <a:p/>
        </p:txBody>
      </p:sp>
      <p:sp>
        <p:nvSpPr>
          <p:cNvPr id="108" name="Google Shape;108;p18"/>
          <p:cNvSpPr txBox="1"/>
          <p:nvPr>
            <p:ph idx="1" type="body"/>
          </p:nvPr>
        </p:nvSpPr>
        <p:spPr>
          <a:xfrm>
            <a:off x="520600" y="1382125"/>
            <a:ext cx="7207800" cy="3010200"/>
          </a:xfrm>
          <a:prstGeom prst="rect">
            <a:avLst/>
          </a:prstGeom>
          <a:noFill/>
          <a:ln>
            <a:noFill/>
          </a:ln>
        </p:spPr>
        <p:txBody>
          <a:bodyPr anchorCtr="0" anchor="t" bIns="91425" lIns="91425" spcFirstLastPara="1" rIns="91425" wrap="square" tIns="91425">
            <a:noAutofit/>
          </a:bodyPr>
          <a:lstStyle>
            <a:lvl1pPr indent="-336550" lvl="0" marL="457200" rtl="0">
              <a:lnSpc>
                <a:spcPct val="115000"/>
              </a:lnSpc>
              <a:spcBef>
                <a:spcPts val="0"/>
              </a:spcBef>
              <a:spcAft>
                <a:spcPts val="0"/>
              </a:spcAft>
              <a:buClr>
                <a:srgbClr val="666666"/>
              </a:buClr>
              <a:buSzPts val="1700"/>
              <a:buFont typeface="Inter"/>
              <a:buChar char="●"/>
              <a:defRPr sz="1700">
                <a:solidFill>
                  <a:srgbClr val="666666"/>
                </a:solidFill>
                <a:latin typeface="Inter"/>
                <a:ea typeface="Inter"/>
                <a:cs typeface="Inter"/>
                <a:sym typeface="Inter"/>
              </a:defRPr>
            </a:lvl1pPr>
            <a:lvl2pPr indent="-336550" lvl="1" marL="914400" rtl="0">
              <a:lnSpc>
                <a:spcPct val="115000"/>
              </a:lnSpc>
              <a:spcBef>
                <a:spcPts val="0"/>
              </a:spcBef>
              <a:spcAft>
                <a:spcPts val="0"/>
              </a:spcAft>
              <a:buClr>
                <a:srgbClr val="666666"/>
              </a:buClr>
              <a:buSzPts val="1700"/>
              <a:buFont typeface="Inter"/>
              <a:buChar char="○"/>
              <a:defRPr sz="1700">
                <a:solidFill>
                  <a:srgbClr val="666666"/>
                </a:solidFill>
                <a:latin typeface="Inter"/>
                <a:ea typeface="Inter"/>
                <a:cs typeface="Inter"/>
                <a:sym typeface="Inter"/>
              </a:defRPr>
            </a:lvl2pPr>
            <a:lvl3pPr indent="-336550" lvl="2" marL="1371600" rtl="0">
              <a:lnSpc>
                <a:spcPct val="115000"/>
              </a:lnSpc>
              <a:spcBef>
                <a:spcPts val="0"/>
              </a:spcBef>
              <a:spcAft>
                <a:spcPts val="0"/>
              </a:spcAft>
              <a:buClr>
                <a:srgbClr val="666666"/>
              </a:buClr>
              <a:buSzPts val="1700"/>
              <a:buFont typeface="Inter"/>
              <a:buChar char="■"/>
              <a:defRPr sz="1700">
                <a:solidFill>
                  <a:srgbClr val="666666"/>
                </a:solidFill>
                <a:latin typeface="Inter"/>
                <a:ea typeface="Inter"/>
                <a:cs typeface="Inter"/>
                <a:sym typeface="Inter"/>
              </a:defRPr>
            </a:lvl3pPr>
            <a:lvl4pPr indent="-336550" lvl="3" marL="1828800" rtl="0">
              <a:lnSpc>
                <a:spcPct val="115000"/>
              </a:lnSpc>
              <a:spcBef>
                <a:spcPts val="0"/>
              </a:spcBef>
              <a:spcAft>
                <a:spcPts val="0"/>
              </a:spcAft>
              <a:buClr>
                <a:srgbClr val="666666"/>
              </a:buClr>
              <a:buSzPts val="1700"/>
              <a:buFont typeface="Inter"/>
              <a:buChar char="●"/>
              <a:defRPr sz="1700">
                <a:solidFill>
                  <a:srgbClr val="666666"/>
                </a:solidFill>
                <a:latin typeface="Inter"/>
                <a:ea typeface="Inter"/>
                <a:cs typeface="Inter"/>
                <a:sym typeface="Inter"/>
              </a:defRPr>
            </a:lvl4pPr>
            <a:lvl5pPr indent="-336550" lvl="4" marL="2286000" rtl="0">
              <a:lnSpc>
                <a:spcPct val="115000"/>
              </a:lnSpc>
              <a:spcBef>
                <a:spcPts val="0"/>
              </a:spcBef>
              <a:spcAft>
                <a:spcPts val="0"/>
              </a:spcAft>
              <a:buClr>
                <a:srgbClr val="666666"/>
              </a:buClr>
              <a:buSzPts val="1700"/>
              <a:buFont typeface="Inter"/>
              <a:buChar char="○"/>
              <a:defRPr sz="1700">
                <a:solidFill>
                  <a:srgbClr val="666666"/>
                </a:solidFill>
                <a:latin typeface="Inter"/>
                <a:ea typeface="Inter"/>
                <a:cs typeface="Inter"/>
                <a:sym typeface="Inter"/>
              </a:defRPr>
            </a:lvl5pPr>
            <a:lvl6pPr indent="-336550" lvl="5" marL="2743200" rtl="0">
              <a:lnSpc>
                <a:spcPct val="115000"/>
              </a:lnSpc>
              <a:spcBef>
                <a:spcPts val="0"/>
              </a:spcBef>
              <a:spcAft>
                <a:spcPts val="0"/>
              </a:spcAft>
              <a:buClr>
                <a:srgbClr val="666666"/>
              </a:buClr>
              <a:buSzPts val="1700"/>
              <a:buFont typeface="Inter"/>
              <a:buChar char="■"/>
              <a:defRPr sz="1700">
                <a:solidFill>
                  <a:srgbClr val="666666"/>
                </a:solidFill>
                <a:latin typeface="Inter"/>
                <a:ea typeface="Inter"/>
                <a:cs typeface="Inter"/>
                <a:sym typeface="Inter"/>
              </a:defRPr>
            </a:lvl6pPr>
            <a:lvl7pPr indent="-336550" lvl="6" marL="3200400" rtl="0">
              <a:lnSpc>
                <a:spcPct val="115000"/>
              </a:lnSpc>
              <a:spcBef>
                <a:spcPts val="0"/>
              </a:spcBef>
              <a:spcAft>
                <a:spcPts val="0"/>
              </a:spcAft>
              <a:buClr>
                <a:srgbClr val="666666"/>
              </a:buClr>
              <a:buSzPts val="1700"/>
              <a:buFont typeface="Inter"/>
              <a:buChar char="●"/>
              <a:defRPr sz="1700">
                <a:solidFill>
                  <a:srgbClr val="666666"/>
                </a:solidFill>
                <a:latin typeface="Inter"/>
                <a:ea typeface="Inter"/>
                <a:cs typeface="Inter"/>
                <a:sym typeface="Inter"/>
              </a:defRPr>
            </a:lvl7pPr>
            <a:lvl8pPr indent="-336550" lvl="7" marL="3657600" rtl="0">
              <a:lnSpc>
                <a:spcPct val="115000"/>
              </a:lnSpc>
              <a:spcBef>
                <a:spcPts val="0"/>
              </a:spcBef>
              <a:spcAft>
                <a:spcPts val="0"/>
              </a:spcAft>
              <a:buClr>
                <a:srgbClr val="666666"/>
              </a:buClr>
              <a:buSzPts val="1700"/>
              <a:buFont typeface="Inter"/>
              <a:buChar char="○"/>
              <a:defRPr sz="1700">
                <a:solidFill>
                  <a:srgbClr val="666666"/>
                </a:solidFill>
                <a:latin typeface="Inter"/>
                <a:ea typeface="Inter"/>
                <a:cs typeface="Inter"/>
                <a:sym typeface="Inter"/>
              </a:defRPr>
            </a:lvl8pPr>
            <a:lvl9pPr indent="-336550" lvl="8" marL="4114800" rtl="0">
              <a:lnSpc>
                <a:spcPct val="115000"/>
              </a:lnSpc>
              <a:spcBef>
                <a:spcPts val="0"/>
              </a:spcBef>
              <a:spcAft>
                <a:spcPts val="0"/>
              </a:spcAft>
              <a:buClr>
                <a:srgbClr val="666666"/>
              </a:buClr>
              <a:buSzPts val="1700"/>
              <a:buFont typeface="Inter"/>
              <a:buChar char="■"/>
              <a:defRPr sz="1700">
                <a:solidFill>
                  <a:srgbClr val="666666"/>
                </a:solidFill>
                <a:latin typeface="Inter"/>
                <a:ea typeface="Inter"/>
                <a:cs typeface="Inter"/>
                <a:sym typeface="Inter"/>
              </a:defRPr>
            </a:lvl9pPr>
          </a:lstStyle>
          <a:p/>
        </p:txBody>
      </p:sp>
      <p:pic>
        <p:nvPicPr>
          <p:cNvPr id="109" name="Google Shape;109;p18"/>
          <p:cNvPicPr preferRelativeResize="0"/>
          <p:nvPr/>
        </p:nvPicPr>
        <p:blipFill>
          <a:blip r:embed="rId3">
            <a:alphaModFix/>
          </a:blip>
          <a:stretch>
            <a:fillRect/>
          </a:stretch>
        </p:blipFill>
        <p:spPr>
          <a:xfrm>
            <a:off x="0" y="3364725"/>
            <a:ext cx="760150" cy="1778775"/>
          </a:xfrm>
          <a:prstGeom prst="rect">
            <a:avLst/>
          </a:prstGeom>
          <a:noFill/>
          <a:ln>
            <a:noFill/>
          </a:ln>
        </p:spPr>
      </p:pic>
      <p:pic>
        <p:nvPicPr>
          <p:cNvPr id="110" name="Google Shape;110;p18"/>
          <p:cNvPicPr preferRelativeResize="0"/>
          <p:nvPr/>
        </p:nvPicPr>
        <p:blipFill>
          <a:blip r:embed="rId4">
            <a:alphaModFix/>
          </a:blip>
          <a:stretch>
            <a:fillRect/>
          </a:stretch>
        </p:blipFill>
        <p:spPr>
          <a:xfrm>
            <a:off x="8161075" y="3026425"/>
            <a:ext cx="982925" cy="21170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TITLE_AND_TWO_COLUMNS_1">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2">
            <a:alphaModFix/>
          </a:blip>
          <a:stretch>
            <a:fillRect/>
          </a:stretch>
        </p:blipFill>
        <p:spPr>
          <a:xfrm>
            <a:off x="8122238" y="145225"/>
            <a:ext cx="918061" cy="193475"/>
          </a:xfrm>
          <a:prstGeom prst="rect">
            <a:avLst/>
          </a:prstGeom>
          <a:noFill/>
          <a:ln>
            <a:noFill/>
          </a:ln>
        </p:spPr>
      </p:pic>
      <p:sp>
        <p:nvSpPr>
          <p:cNvPr id="113" name="Google Shape;113;p19"/>
          <p:cNvSpPr txBox="1"/>
          <p:nvPr>
            <p:ph type="title"/>
          </p:nvPr>
        </p:nvSpPr>
        <p:spPr>
          <a:xfrm>
            <a:off x="1557150" y="653125"/>
            <a:ext cx="6029700" cy="72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81E98"/>
              </a:buClr>
              <a:buSzPts val="3200"/>
              <a:buFont typeface="Inter"/>
              <a:buNone/>
              <a:defRPr b="1" sz="3200">
                <a:solidFill>
                  <a:srgbClr val="281E98"/>
                </a:solidFill>
                <a:latin typeface="Inter"/>
                <a:ea typeface="Inter"/>
                <a:cs typeface="Inter"/>
                <a:sym typeface="Inter"/>
              </a:defRPr>
            </a:lvl1pPr>
            <a:lvl2pPr lvl="1" rtl="0">
              <a:spcBef>
                <a:spcPts val="0"/>
              </a:spcBef>
              <a:spcAft>
                <a:spcPts val="0"/>
              </a:spcAft>
              <a:buClr>
                <a:srgbClr val="281E98"/>
              </a:buClr>
              <a:buSzPts val="1400"/>
              <a:buNone/>
              <a:defRPr>
                <a:solidFill>
                  <a:srgbClr val="281E98"/>
                </a:solidFill>
              </a:defRPr>
            </a:lvl2pPr>
            <a:lvl3pPr lvl="2" rtl="0">
              <a:spcBef>
                <a:spcPts val="0"/>
              </a:spcBef>
              <a:spcAft>
                <a:spcPts val="0"/>
              </a:spcAft>
              <a:buClr>
                <a:srgbClr val="281E98"/>
              </a:buClr>
              <a:buSzPts val="1400"/>
              <a:buNone/>
              <a:defRPr>
                <a:solidFill>
                  <a:srgbClr val="281E98"/>
                </a:solidFill>
              </a:defRPr>
            </a:lvl3pPr>
            <a:lvl4pPr lvl="3" rtl="0">
              <a:spcBef>
                <a:spcPts val="0"/>
              </a:spcBef>
              <a:spcAft>
                <a:spcPts val="0"/>
              </a:spcAft>
              <a:buClr>
                <a:srgbClr val="281E98"/>
              </a:buClr>
              <a:buSzPts val="1400"/>
              <a:buNone/>
              <a:defRPr>
                <a:solidFill>
                  <a:srgbClr val="281E98"/>
                </a:solidFill>
              </a:defRPr>
            </a:lvl4pPr>
            <a:lvl5pPr lvl="4" rtl="0">
              <a:spcBef>
                <a:spcPts val="0"/>
              </a:spcBef>
              <a:spcAft>
                <a:spcPts val="0"/>
              </a:spcAft>
              <a:buClr>
                <a:srgbClr val="281E98"/>
              </a:buClr>
              <a:buSzPts val="1400"/>
              <a:buNone/>
              <a:defRPr>
                <a:solidFill>
                  <a:srgbClr val="281E98"/>
                </a:solidFill>
              </a:defRPr>
            </a:lvl5pPr>
            <a:lvl6pPr lvl="5" rtl="0">
              <a:spcBef>
                <a:spcPts val="0"/>
              </a:spcBef>
              <a:spcAft>
                <a:spcPts val="0"/>
              </a:spcAft>
              <a:buClr>
                <a:srgbClr val="281E98"/>
              </a:buClr>
              <a:buSzPts val="1400"/>
              <a:buNone/>
              <a:defRPr>
                <a:solidFill>
                  <a:srgbClr val="281E98"/>
                </a:solidFill>
              </a:defRPr>
            </a:lvl6pPr>
            <a:lvl7pPr lvl="6" rtl="0">
              <a:spcBef>
                <a:spcPts val="0"/>
              </a:spcBef>
              <a:spcAft>
                <a:spcPts val="0"/>
              </a:spcAft>
              <a:buClr>
                <a:srgbClr val="281E98"/>
              </a:buClr>
              <a:buSzPts val="1400"/>
              <a:buNone/>
              <a:defRPr>
                <a:solidFill>
                  <a:srgbClr val="281E98"/>
                </a:solidFill>
              </a:defRPr>
            </a:lvl7pPr>
            <a:lvl8pPr lvl="7" rtl="0">
              <a:spcBef>
                <a:spcPts val="0"/>
              </a:spcBef>
              <a:spcAft>
                <a:spcPts val="0"/>
              </a:spcAft>
              <a:buClr>
                <a:srgbClr val="281E98"/>
              </a:buClr>
              <a:buSzPts val="1400"/>
              <a:buNone/>
              <a:defRPr>
                <a:solidFill>
                  <a:srgbClr val="281E98"/>
                </a:solidFill>
              </a:defRPr>
            </a:lvl8pPr>
            <a:lvl9pPr lvl="8" rtl="0">
              <a:spcBef>
                <a:spcPts val="0"/>
              </a:spcBef>
              <a:spcAft>
                <a:spcPts val="0"/>
              </a:spcAft>
              <a:buClr>
                <a:srgbClr val="281E98"/>
              </a:buClr>
              <a:buSzPts val="1400"/>
              <a:buNone/>
              <a:defRPr>
                <a:solidFill>
                  <a:srgbClr val="281E98"/>
                </a:solidFill>
              </a:defRPr>
            </a:lvl9pPr>
          </a:lstStyle>
          <a:p/>
        </p:txBody>
      </p:sp>
      <p:pic>
        <p:nvPicPr>
          <p:cNvPr id="114" name="Google Shape;114;p19"/>
          <p:cNvPicPr preferRelativeResize="0"/>
          <p:nvPr/>
        </p:nvPicPr>
        <p:blipFill>
          <a:blip r:embed="rId3">
            <a:alphaModFix/>
          </a:blip>
          <a:stretch>
            <a:fillRect/>
          </a:stretch>
        </p:blipFill>
        <p:spPr>
          <a:xfrm>
            <a:off x="0" y="3364725"/>
            <a:ext cx="760150" cy="1778775"/>
          </a:xfrm>
          <a:prstGeom prst="rect">
            <a:avLst/>
          </a:prstGeom>
          <a:noFill/>
          <a:ln>
            <a:noFill/>
          </a:ln>
        </p:spPr>
      </p:pic>
      <p:pic>
        <p:nvPicPr>
          <p:cNvPr id="115" name="Google Shape;115;p19"/>
          <p:cNvPicPr preferRelativeResize="0"/>
          <p:nvPr/>
        </p:nvPicPr>
        <p:blipFill>
          <a:blip r:embed="rId4">
            <a:alphaModFix/>
          </a:blip>
          <a:stretch>
            <a:fillRect/>
          </a:stretch>
        </p:blipFill>
        <p:spPr>
          <a:xfrm>
            <a:off x="8161075" y="3026425"/>
            <a:ext cx="982925" cy="21170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TITLE_AND_TWO_COLUMNS_1_1">
    <p:spTree>
      <p:nvGrpSpPr>
        <p:cNvPr id="116" name="Shape 116"/>
        <p:cNvGrpSpPr/>
        <p:nvPr/>
      </p:nvGrpSpPr>
      <p:grpSpPr>
        <a:xfrm>
          <a:off x="0" y="0"/>
          <a:ext cx="0" cy="0"/>
          <a:chOff x="0" y="0"/>
          <a:chExt cx="0" cy="0"/>
        </a:xfrm>
      </p:grpSpPr>
      <p:pic>
        <p:nvPicPr>
          <p:cNvPr id="117" name="Google Shape;117;p20"/>
          <p:cNvPicPr preferRelativeResize="0"/>
          <p:nvPr/>
        </p:nvPicPr>
        <p:blipFill>
          <a:blip r:embed="rId2">
            <a:alphaModFix/>
          </a:blip>
          <a:stretch>
            <a:fillRect/>
          </a:stretch>
        </p:blipFill>
        <p:spPr>
          <a:xfrm>
            <a:off x="8122238" y="145225"/>
            <a:ext cx="918061" cy="193475"/>
          </a:xfrm>
          <a:prstGeom prst="rect">
            <a:avLst/>
          </a:prstGeom>
          <a:noFill/>
          <a:ln>
            <a:noFill/>
          </a:ln>
        </p:spPr>
      </p:pic>
      <p:sp>
        <p:nvSpPr>
          <p:cNvPr id="118" name="Google Shape;118;p20"/>
          <p:cNvSpPr txBox="1"/>
          <p:nvPr>
            <p:ph type="title"/>
          </p:nvPr>
        </p:nvSpPr>
        <p:spPr>
          <a:xfrm>
            <a:off x="1557150" y="2207250"/>
            <a:ext cx="6029700" cy="72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81E98"/>
              </a:buClr>
              <a:buSzPts val="3200"/>
              <a:buFont typeface="Inter"/>
              <a:buNone/>
              <a:defRPr b="1" sz="3200">
                <a:solidFill>
                  <a:srgbClr val="281E98"/>
                </a:solidFill>
                <a:latin typeface="Inter"/>
                <a:ea typeface="Inter"/>
                <a:cs typeface="Inter"/>
                <a:sym typeface="Inter"/>
              </a:defRPr>
            </a:lvl1pPr>
            <a:lvl2pPr lvl="1" rtl="0">
              <a:spcBef>
                <a:spcPts val="0"/>
              </a:spcBef>
              <a:spcAft>
                <a:spcPts val="0"/>
              </a:spcAft>
              <a:buClr>
                <a:srgbClr val="281E98"/>
              </a:buClr>
              <a:buSzPts val="1400"/>
              <a:buNone/>
              <a:defRPr>
                <a:solidFill>
                  <a:srgbClr val="281E98"/>
                </a:solidFill>
              </a:defRPr>
            </a:lvl2pPr>
            <a:lvl3pPr lvl="2" rtl="0">
              <a:spcBef>
                <a:spcPts val="0"/>
              </a:spcBef>
              <a:spcAft>
                <a:spcPts val="0"/>
              </a:spcAft>
              <a:buClr>
                <a:srgbClr val="281E98"/>
              </a:buClr>
              <a:buSzPts val="1400"/>
              <a:buNone/>
              <a:defRPr>
                <a:solidFill>
                  <a:srgbClr val="281E98"/>
                </a:solidFill>
              </a:defRPr>
            </a:lvl3pPr>
            <a:lvl4pPr lvl="3" rtl="0">
              <a:spcBef>
                <a:spcPts val="0"/>
              </a:spcBef>
              <a:spcAft>
                <a:spcPts val="0"/>
              </a:spcAft>
              <a:buClr>
                <a:srgbClr val="281E98"/>
              </a:buClr>
              <a:buSzPts val="1400"/>
              <a:buNone/>
              <a:defRPr>
                <a:solidFill>
                  <a:srgbClr val="281E98"/>
                </a:solidFill>
              </a:defRPr>
            </a:lvl4pPr>
            <a:lvl5pPr lvl="4" rtl="0">
              <a:spcBef>
                <a:spcPts val="0"/>
              </a:spcBef>
              <a:spcAft>
                <a:spcPts val="0"/>
              </a:spcAft>
              <a:buClr>
                <a:srgbClr val="281E98"/>
              </a:buClr>
              <a:buSzPts val="1400"/>
              <a:buNone/>
              <a:defRPr>
                <a:solidFill>
                  <a:srgbClr val="281E98"/>
                </a:solidFill>
              </a:defRPr>
            </a:lvl5pPr>
            <a:lvl6pPr lvl="5" rtl="0">
              <a:spcBef>
                <a:spcPts val="0"/>
              </a:spcBef>
              <a:spcAft>
                <a:spcPts val="0"/>
              </a:spcAft>
              <a:buClr>
                <a:srgbClr val="281E98"/>
              </a:buClr>
              <a:buSzPts val="1400"/>
              <a:buNone/>
              <a:defRPr>
                <a:solidFill>
                  <a:srgbClr val="281E98"/>
                </a:solidFill>
              </a:defRPr>
            </a:lvl6pPr>
            <a:lvl7pPr lvl="6" rtl="0">
              <a:spcBef>
                <a:spcPts val="0"/>
              </a:spcBef>
              <a:spcAft>
                <a:spcPts val="0"/>
              </a:spcAft>
              <a:buClr>
                <a:srgbClr val="281E98"/>
              </a:buClr>
              <a:buSzPts val="1400"/>
              <a:buNone/>
              <a:defRPr>
                <a:solidFill>
                  <a:srgbClr val="281E98"/>
                </a:solidFill>
              </a:defRPr>
            </a:lvl7pPr>
            <a:lvl8pPr lvl="7" rtl="0">
              <a:spcBef>
                <a:spcPts val="0"/>
              </a:spcBef>
              <a:spcAft>
                <a:spcPts val="0"/>
              </a:spcAft>
              <a:buClr>
                <a:srgbClr val="281E98"/>
              </a:buClr>
              <a:buSzPts val="1400"/>
              <a:buNone/>
              <a:defRPr>
                <a:solidFill>
                  <a:srgbClr val="281E98"/>
                </a:solidFill>
              </a:defRPr>
            </a:lvl8pPr>
            <a:lvl9pPr lvl="8" rtl="0">
              <a:spcBef>
                <a:spcPts val="0"/>
              </a:spcBef>
              <a:spcAft>
                <a:spcPts val="0"/>
              </a:spcAft>
              <a:buClr>
                <a:srgbClr val="281E98"/>
              </a:buClr>
              <a:buSzPts val="1400"/>
              <a:buNone/>
              <a:defRPr>
                <a:solidFill>
                  <a:srgbClr val="281E98"/>
                </a:solidFill>
              </a:defRPr>
            </a:lvl9pPr>
          </a:lstStyle>
          <a:p/>
        </p:txBody>
      </p:sp>
      <p:pic>
        <p:nvPicPr>
          <p:cNvPr id="119" name="Google Shape;119;p20"/>
          <p:cNvPicPr preferRelativeResize="0"/>
          <p:nvPr/>
        </p:nvPicPr>
        <p:blipFill>
          <a:blip r:embed="rId3">
            <a:alphaModFix/>
          </a:blip>
          <a:stretch>
            <a:fillRect/>
          </a:stretch>
        </p:blipFill>
        <p:spPr>
          <a:xfrm>
            <a:off x="0" y="3364725"/>
            <a:ext cx="760150" cy="1778775"/>
          </a:xfrm>
          <a:prstGeom prst="rect">
            <a:avLst/>
          </a:prstGeom>
          <a:noFill/>
          <a:ln>
            <a:noFill/>
          </a:ln>
        </p:spPr>
      </p:pic>
      <p:pic>
        <p:nvPicPr>
          <p:cNvPr id="120" name="Google Shape;120;p20"/>
          <p:cNvPicPr preferRelativeResize="0"/>
          <p:nvPr/>
        </p:nvPicPr>
        <p:blipFill>
          <a:blip r:embed="rId4">
            <a:alphaModFix/>
          </a:blip>
          <a:stretch>
            <a:fillRect/>
          </a:stretch>
        </p:blipFill>
        <p:spPr>
          <a:xfrm>
            <a:off x="8161075" y="3026425"/>
            <a:ext cx="982925" cy="21170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ONE_COLUMN_TEXT">
    <p:spTree>
      <p:nvGrpSpPr>
        <p:cNvPr id="121" name="Shape 121"/>
        <p:cNvGrpSpPr/>
        <p:nvPr/>
      </p:nvGrpSpPr>
      <p:grpSpPr>
        <a:xfrm>
          <a:off x="0" y="0"/>
          <a:ext cx="0" cy="0"/>
          <a:chOff x="0" y="0"/>
          <a:chExt cx="0" cy="0"/>
        </a:xfrm>
      </p:grpSpPr>
      <p:pic>
        <p:nvPicPr>
          <p:cNvPr id="122" name="Google Shape;122;p21"/>
          <p:cNvPicPr preferRelativeResize="0"/>
          <p:nvPr/>
        </p:nvPicPr>
        <p:blipFill>
          <a:blip r:embed="rId2">
            <a:alphaModFix/>
          </a:blip>
          <a:stretch>
            <a:fillRect/>
          </a:stretch>
        </p:blipFill>
        <p:spPr>
          <a:xfrm>
            <a:off x="8122238" y="145225"/>
            <a:ext cx="918061" cy="193475"/>
          </a:xfrm>
          <a:prstGeom prst="rect">
            <a:avLst/>
          </a:prstGeom>
          <a:noFill/>
          <a:ln>
            <a:noFill/>
          </a:ln>
        </p:spPr>
      </p:pic>
      <p:sp>
        <p:nvSpPr>
          <p:cNvPr id="123" name="Google Shape;123;p21"/>
          <p:cNvSpPr txBox="1"/>
          <p:nvPr>
            <p:ph type="title"/>
          </p:nvPr>
        </p:nvSpPr>
        <p:spPr>
          <a:xfrm>
            <a:off x="520600" y="653125"/>
            <a:ext cx="6029700" cy="72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81E98"/>
              </a:buClr>
              <a:buSzPts val="3200"/>
              <a:buFont typeface="Inter"/>
              <a:buNone/>
              <a:defRPr b="1" sz="3200">
                <a:solidFill>
                  <a:srgbClr val="281E98"/>
                </a:solidFill>
                <a:latin typeface="Inter"/>
                <a:ea typeface="Inter"/>
                <a:cs typeface="Inter"/>
                <a:sym typeface="Inter"/>
              </a:defRPr>
            </a:lvl1pPr>
            <a:lvl2pPr lvl="1" rtl="0">
              <a:spcBef>
                <a:spcPts val="0"/>
              </a:spcBef>
              <a:spcAft>
                <a:spcPts val="0"/>
              </a:spcAft>
              <a:buClr>
                <a:srgbClr val="281E98"/>
              </a:buClr>
              <a:buSzPts val="1400"/>
              <a:buNone/>
              <a:defRPr>
                <a:solidFill>
                  <a:srgbClr val="281E98"/>
                </a:solidFill>
              </a:defRPr>
            </a:lvl2pPr>
            <a:lvl3pPr lvl="2" rtl="0">
              <a:spcBef>
                <a:spcPts val="0"/>
              </a:spcBef>
              <a:spcAft>
                <a:spcPts val="0"/>
              </a:spcAft>
              <a:buClr>
                <a:srgbClr val="281E98"/>
              </a:buClr>
              <a:buSzPts val="1400"/>
              <a:buNone/>
              <a:defRPr>
                <a:solidFill>
                  <a:srgbClr val="281E98"/>
                </a:solidFill>
              </a:defRPr>
            </a:lvl3pPr>
            <a:lvl4pPr lvl="3" rtl="0">
              <a:spcBef>
                <a:spcPts val="0"/>
              </a:spcBef>
              <a:spcAft>
                <a:spcPts val="0"/>
              </a:spcAft>
              <a:buClr>
                <a:srgbClr val="281E98"/>
              </a:buClr>
              <a:buSzPts val="1400"/>
              <a:buNone/>
              <a:defRPr>
                <a:solidFill>
                  <a:srgbClr val="281E98"/>
                </a:solidFill>
              </a:defRPr>
            </a:lvl4pPr>
            <a:lvl5pPr lvl="4" rtl="0">
              <a:spcBef>
                <a:spcPts val="0"/>
              </a:spcBef>
              <a:spcAft>
                <a:spcPts val="0"/>
              </a:spcAft>
              <a:buClr>
                <a:srgbClr val="281E98"/>
              </a:buClr>
              <a:buSzPts val="1400"/>
              <a:buNone/>
              <a:defRPr>
                <a:solidFill>
                  <a:srgbClr val="281E98"/>
                </a:solidFill>
              </a:defRPr>
            </a:lvl5pPr>
            <a:lvl6pPr lvl="5" rtl="0">
              <a:spcBef>
                <a:spcPts val="0"/>
              </a:spcBef>
              <a:spcAft>
                <a:spcPts val="0"/>
              </a:spcAft>
              <a:buClr>
                <a:srgbClr val="281E98"/>
              </a:buClr>
              <a:buSzPts val="1400"/>
              <a:buNone/>
              <a:defRPr>
                <a:solidFill>
                  <a:srgbClr val="281E98"/>
                </a:solidFill>
              </a:defRPr>
            </a:lvl6pPr>
            <a:lvl7pPr lvl="6" rtl="0">
              <a:spcBef>
                <a:spcPts val="0"/>
              </a:spcBef>
              <a:spcAft>
                <a:spcPts val="0"/>
              </a:spcAft>
              <a:buClr>
                <a:srgbClr val="281E98"/>
              </a:buClr>
              <a:buSzPts val="1400"/>
              <a:buNone/>
              <a:defRPr>
                <a:solidFill>
                  <a:srgbClr val="281E98"/>
                </a:solidFill>
              </a:defRPr>
            </a:lvl7pPr>
            <a:lvl8pPr lvl="7" rtl="0">
              <a:spcBef>
                <a:spcPts val="0"/>
              </a:spcBef>
              <a:spcAft>
                <a:spcPts val="0"/>
              </a:spcAft>
              <a:buClr>
                <a:srgbClr val="281E98"/>
              </a:buClr>
              <a:buSzPts val="1400"/>
              <a:buNone/>
              <a:defRPr>
                <a:solidFill>
                  <a:srgbClr val="281E98"/>
                </a:solidFill>
              </a:defRPr>
            </a:lvl8pPr>
            <a:lvl9pPr lvl="8" rtl="0">
              <a:spcBef>
                <a:spcPts val="0"/>
              </a:spcBef>
              <a:spcAft>
                <a:spcPts val="0"/>
              </a:spcAft>
              <a:buClr>
                <a:srgbClr val="281E98"/>
              </a:buClr>
              <a:buSzPts val="1400"/>
              <a:buNone/>
              <a:defRPr>
                <a:solidFill>
                  <a:srgbClr val="281E98"/>
                </a:solidFill>
              </a:defRPr>
            </a:lvl9pPr>
          </a:lstStyle>
          <a:p/>
        </p:txBody>
      </p:sp>
      <p:sp>
        <p:nvSpPr>
          <p:cNvPr id="124" name="Google Shape;124;p21"/>
          <p:cNvSpPr txBox="1"/>
          <p:nvPr>
            <p:ph idx="1" type="body"/>
          </p:nvPr>
        </p:nvSpPr>
        <p:spPr>
          <a:xfrm>
            <a:off x="520600" y="1382125"/>
            <a:ext cx="6496200" cy="3010200"/>
          </a:xfrm>
          <a:prstGeom prst="rect">
            <a:avLst/>
          </a:prstGeom>
          <a:noFill/>
          <a:ln>
            <a:noFill/>
          </a:ln>
        </p:spPr>
        <p:txBody>
          <a:bodyPr anchorCtr="0" anchor="t" bIns="91425" lIns="91425" spcFirstLastPara="1" rIns="91425" wrap="square" tIns="91425">
            <a:noAutofit/>
          </a:bodyPr>
          <a:lstStyle>
            <a:lvl1pPr indent="-336550" lvl="0" marL="457200" rtl="0">
              <a:lnSpc>
                <a:spcPct val="115000"/>
              </a:lnSpc>
              <a:spcBef>
                <a:spcPts val="0"/>
              </a:spcBef>
              <a:spcAft>
                <a:spcPts val="0"/>
              </a:spcAft>
              <a:buClr>
                <a:srgbClr val="666666"/>
              </a:buClr>
              <a:buSzPts val="1700"/>
              <a:buFont typeface="Inter"/>
              <a:buChar char="●"/>
              <a:defRPr sz="1700">
                <a:solidFill>
                  <a:srgbClr val="666666"/>
                </a:solidFill>
                <a:latin typeface="Inter"/>
                <a:ea typeface="Inter"/>
                <a:cs typeface="Inter"/>
                <a:sym typeface="Inter"/>
              </a:defRPr>
            </a:lvl1pPr>
            <a:lvl2pPr indent="-317500" lvl="1" marL="914400" rtl="0">
              <a:lnSpc>
                <a:spcPct val="115000"/>
              </a:lnSpc>
              <a:spcBef>
                <a:spcPts val="0"/>
              </a:spcBef>
              <a:spcAft>
                <a:spcPts val="0"/>
              </a:spcAft>
              <a:buClr>
                <a:srgbClr val="666666"/>
              </a:buClr>
              <a:buSzPts val="1400"/>
              <a:buFont typeface="Inter"/>
              <a:buChar char="○"/>
              <a:defRPr>
                <a:solidFill>
                  <a:srgbClr val="666666"/>
                </a:solidFill>
                <a:latin typeface="Inter"/>
                <a:ea typeface="Inter"/>
                <a:cs typeface="Inter"/>
                <a:sym typeface="Inter"/>
              </a:defRPr>
            </a:lvl2pPr>
            <a:lvl3pPr indent="-304800" lvl="2" marL="13716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3pPr>
            <a:lvl4pPr indent="-304800" lvl="3" marL="18288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4pPr>
            <a:lvl5pPr indent="-304800" lvl="4" marL="22860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5pPr>
            <a:lvl6pPr indent="-304800" lvl="5" marL="27432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6pPr>
            <a:lvl7pPr indent="-304800" lvl="6" marL="32004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7pPr>
            <a:lvl8pPr indent="-304800" lvl="7" marL="36576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8pPr>
            <a:lvl9pPr indent="-304800" lvl="8" marL="41148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9pPr>
          </a:lstStyle>
          <a:p/>
        </p:txBody>
      </p:sp>
      <p:pic>
        <p:nvPicPr>
          <p:cNvPr id="125" name="Google Shape;125;p21"/>
          <p:cNvPicPr preferRelativeResize="0"/>
          <p:nvPr/>
        </p:nvPicPr>
        <p:blipFill>
          <a:blip r:embed="rId3">
            <a:alphaModFix/>
          </a:blip>
          <a:stretch>
            <a:fillRect/>
          </a:stretch>
        </p:blipFill>
        <p:spPr>
          <a:xfrm>
            <a:off x="7458127" y="1506100"/>
            <a:ext cx="1685875" cy="363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MAIN_POINT">
    <p:spTree>
      <p:nvGrpSpPr>
        <p:cNvPr id="126" name="Shape 126"/>
        <p:cNvGrpSpPr/>
        <p:nvPr/>
      </p:nvGrpSpPr>
      <p:grpSpPr>
        <a:xfrm>
          <a:off x="0" y="0"/>
          <a:ext cx="0" cy="0"/>
          <a:chOff x="0" y="0"/>
          <a:chExt cx="0" cy="0"/>
        </a:xfrm>
      </p:grpSpPr>
      <p:pic>
        <p:nvPicPr>
          <p:cNvPr id="127" name="Google Shape;127;p22"/>
          <p:cNvPicPr preferRelativeResize="0"/>
          <p:nvPr/>
        </p:nvPicPr>
        <p:blipFill>
          <a:blip r:embed="rId2">
            <a:alphaModFix/>
          </a:blip>
          <a:stretch>
            <a:fillRect/>
          </a:stretch>
        </p:blipFill>
        <p:spPr>
          <a:xfrm>
            <a:off x="8122238" y="145225"/>
            <a:ext cx="918061" cy="193475"/>
          </a:xfrm>
          <a:prstGeom prst="rect">
            <a:avLst/>
          </a:prstGeom>
          <a:noFill/>
          <a:ln>
            <a:noFill/>
          </a:ln>
        </p:spPr>
      </p:pic>
      <p:sp>
        <p:nvSpPr>
          <p:cNvPr id="128" name="Google Shape;128;p22"/>
          <p:cNvSpPr txBox="1"/>
          <p:nvPr>
            <p:ph type="title"/>
          </p:nvPr>
        </p:nvSpPr>
        <p:spPr>
          <a:xfrm>
            <a:off x="1557150" y="653125"/>
            <a:ext cx="6029700" cy="72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81E98"/>
              </a:buClr>
              <a:buSzPts val="3200"/>
              <a:buFont typeface="Inter"/>
              <a:buNone/>
              <a:defRPr b="1" sz="3200">
                <a:solidFill>
                  <a:srgbClr val="281E98"/>
                </a:solidFill>
                <a:latin typeface="Inter"/>
                <a:ea typeface="Inter"/>
                <a:cs typeface="Inter"/>
                <a:sym typeface="Inter"/>
              </a:defRPr>
            </a:lvl1pPr>
            <a:lvl2pPr lvl="1" rtl="0">
              <a:spcBef>
                <a:spcPts val="0"/>
              </a:spcBef>
              <a:spcAft>
                <a:spcPts val="0"/>
              </a:spcAft>
              <a:buClr>
                <a:srgbClr val="281E98"/>
              </a:buClr>
              <a:buSzPts val="1400"/>
              <a:buNone/>
              <a:defRPr>
                <a:solidFill>
                  <a:srgbClr val="281E98"/>
                </a:solidFill>
              </a:defRPr>
            </a:lvl2pPr>
            <a:lvl3pPr lvl="2" rtl="0">
              <a:spcBef>
                <a:spcPts val="0"/>
              </a:spcBef>
              <a:spcAft>
                <a:spcPts val="0"/>
              </a:spcAft>
              <a:buClr>
                <a:srgbClr val="281E98"/>
              </a:buClr>
              <a:buSzPts val="1400"/>
              <a:buNone/>
              <a:defRPr>
                <a:solidFill>
                  <a:srgbClr val="281E98"/>
                </a:solidFill>
              </a:defRPr>
            </a:lvl3pPr>
            <a:lvl4pPr lvl="3" rtl="0">
              <a:spcBef>
                <a:spcPts val="0"/>
              </a:spcBef>
              <a:spcAft>
                <a:spcPts val="0"/>
              </a:spcAft>
              <a:buClr>
                <a:srgbClr val="281E98"/>
              </a:buClr>
              <a:buSzPts val="1400"/>
              <a:buNone/>
              <a:defRPr>
                <a:solidFill>
                  <a:srgbClr val="281E98"/>
                </a:solidFill>
              </a:defRPr>
            </a:lvl4pPr>
            <a:lvl5pPr lvl="4" rtl="0">
              <a:spcBef>
                <a:spcPts val="0"/>
              </a:spcBef>
              <a:spcAft>
                <a:spcPts val="0"/>
              </a:spcAft>
              <a:buClr>
                <a:srgbClr val="281E98"/>
              </a:buClr>
              <a:buSzPts val="1400"/>
              <a:buNone/>
              <a:defRPr>
                <a:solidFill>
                  <a:srgbClr val="281E98"/>
                </a:solidFill>
              </a:defRPr>
            </a:lvl5pPr>
            <a:lvl6pPr lvl="5" rtl="0">
              <a:spcBef>
                <a:spcPts val="0"/>
              </a:spcBef>
              <a:spcAft>
                <a:spcPts val="0"/>
              </a:spcAft>
              <a:buClr>
                <a:srgbClr val="281E98"/>
              </a:buClr>
              <a:buSzPts val="1400"/>
              <a:buNone/>
              <a:defRPr>
                <a:solidFill>
                  <a:srgbClr val="281E98"/>
                </a:solidFill>
              </a:defRPr>
            </a:lvl6pPr>
            <a:lvl7pPr lvl="6" rtl="0">
              <a:spcBef>
                <a:spcPts val="0"/>
              </a:spcBef>
              <a:spcAft>
                <a:spcPts val="0"/>
              </a:spcAft>
              <a:buClr>
                <a:srgbClr val="281E98"/>
              </a:buClr>
              <a:buSzPts val="1400"/>
              <a:buNone/>
              <a:defRPr>
                <a:solidFill>
                  <a:srgbClr val="281E98"/>
                </a:solidFill>
              </a:defRPr>
            </a:lvl7pPr>
            <a:lvl8pPr lvl="7" rtl="0">
              <a:spcBef>
                <a:spcPts val="0"/>
              </a:spcBef>
              <a:spcAft>
                <a:spcPts val="0"/>
              </a:spcAft>
              <a:buClr>
                <a:srgbClr val="281E98"/>
              </a:buClr>
              <a:buSzPts val="1400"/>
              <a:buNone/>
              <a:defRPr>
                <a:solidFill>
                  <a:srgbClr val="281E98"/>
                </a:solidFill>
              </a:defRPr>
            </a:lvl8pPr>
            <a:lvl9pPr lvl="8" rtl="0">
              <a:spcBef>
                <a:spcPts val="0"/>
              </a:spcBef>
              <a:spcAft>
                <a:spcPts val="0"/>
              </a:spcAft>
              <a:buClr>
                <a:srgbClr val="281E98"/>
              </a:buClr>
              <a:buSzPts val="1400"/>
              <a:buNone/>
              <a:defRPr>
                <a:solidFill>
                  <a:srgbClr val="281E98"/>
                </a:solidFill>
              </a:defRPr>
            </a:lvl9pPr>
          </a:lstStyle>
          <a:p/>
        </p:txBody>
      </p:sp>
      <p:sp>
        <p:nvSpPr>
          <p:cNvPr id="129" name="Google Shape;129;p22"/>
          <p:cNvSpPr txBox="1"/>
          <p:nvPr>
            <p:ph idx="1" type="body"/>
          </p:nvPr>
        </p:nvSpPr>
        <p:spPr>
          <a:xfrm>
            <a:off x="1557150" y="1382125"/>
            <a:ext cx="6105900" cy="3010200"/>
          </a:xfrm>
          <a:prstGeom prst="rect">
            <a:avLst/>
          </a:prstGeom>
          <a:noFill/>
          <a:ln>
            <a:noFill/>
          </a:ln>
        </p:spPr>
        <p:txBody>
          <a:bodyPr anchorCtr="0" anchor="t" bIns="91425" lIns="91425" spcFirstLastPara="1" rIns="91425" wrap="square" tIns="91425">
            <a:noAutofit/>
          </a:bodyPr>
          <a:lstStyle>
            <a:lvl1pPr indent="-336550" lvl="0" marL="457200" rtl="0">
              <a:lnSpc>
                <a:spcPct val="115000"/>
              </a:lnSpc>
              <a:spcBef>
                <a:spcPts val="0"/>
              </a:spcBef>
              <a:spcAft>
                <a:spcPts val="0"/>
              </a:spcAft>
              <a:buClr>
                <a:srgbClr val="666666"/>
              </a:buClr>
              <a:buSzPts val="1700"/>
              <a:buFont typeface="Inter"/>
              <a:buChar char="●"/>
              <a:defRPr sz="1700">
                <a:solidFill>
                  <a:srgbClr val="666666"/>
                </a:solidFill>
                <a:latin typeface="Inter"/>
                <a:ea typeface="Inter"/>
                <a:cs typeface="Inter"/>
                <a:sym typeface="Inter"/>
              </a:defRPr>
            </a:lvl1pPr>
            <a:lvl2pPr indent="-317500" lvl="1" marL="914400" rtl="0">
              <a:lnSpc>
                <a:spcPct val="115000"/>
              </a:lnSpc>
              <a:spcBef>
                <a:spcPts val="0"/>
              </a:spcBef>
              <a:spcAft>
                <a:spcPts val="0"/>
              </a:spcAft>
              <a:buClr>
                <a:srgbClr val="666666"/>
              </a:buClr>
              <a:buSzPts val="1400"/>
              <a:buFont typeface="Inter"/>
              <a:buChar char="○"/>
              <a:defRPr>
                <a:solidFill>
                  <a:srgbClr val="666666"/>
                </a:solidFill>
                <a:latin typeface="Inter"/>
                <a:ea typeface="Inter"/>
                <a:cs typeface="Inter"/>
                <a:sym typeface="Inter"/>
              </a:defRPr>
            </a:lvl2pPr>
            <a:lvl3pPr indent="-304800" lvl="2" marL="13716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3pPr>
            <a:lvl4pPr indent="-304800" lvl="3" marL="18288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4pPr>
            <a:lvl5pPr indent="-304800" lvl="4" marL="22860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5pPr>
            <a:lvl6pPr indent="-304800" lvl="5" marL="27432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6pPr>
            <a:lvl7pPr indent="-304800" lvl="6" marL="32004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7pPr>
            <a:lvl8pPr indent="-304800" lvl="7" marL="36576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8pPr>
            <a:lvl9pPr indent="-304800" lvl="8" marL="4114800" rtl="0">
              <a:lnSpc>
                <a:spcPct val="115000"/>
              </a:lnSpc>
              <a:spcBef>
                <a:spcPts val="0"/>
              </a:spcBef>
              <a:spcAft>
                <a:spcPts val="0"/>
              </a:spcAft>
              <a:buClr>
                <a:srgbClr val="666666"/>
              </a:buClr>
              <a:buSzPts val="1200"/>
              <a:buFont typeface="Inter"/>
              <a:buChar char="■"/>
              <a:defRPr sz="1200">
                <a:solidFill>
                  <a:srgbClr val="666666"/>
                </a:solidFill>
                <a:latin typeface="Inter"/>
                <a:ea typeface="Inter"/>
                <a:cs typeface="Inter"/>
                <a:sym typeface="Inter"/>
              </a:defRPr>
            </a:lvl9pPr>
          </a:lstStyle>
          <a:p/>
        </p:txBody>
      </p:sp>
      <p:pic>
        <p:nvPicPr>
          <p:cNvPr id="130" name="Google Shape;130;p22"/>
          <p:cNvPicPr preferRelativeResize="0"/>
          <p:nvPr/>
        </p:nvPicPr>
        <p:blipFill>
          <a:blip r:embed="rId3">
            <a:alphaModFix/>
          </a:blip>
          <a:stretch>
            <a:fillRect/>
          </a:stretch>
        </p:blipFill>
        <p:spPr>
          <a:xfrm>
            <a:off x="0" y="2213000"/>
            <a:ext cx="1252350" cy="29304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oi">
  <p:cSld name="BIG_NUMBER">
    <p:spTree>
      <p:nvGrpSpPr>
        <p:cNvPr id="131" name="Shape 131"/>
        <p:cNvGrpSpPr/>
        <p:nvPr/>
      </p:nvGrpSpPr>
      <p:grpSpPr>
        <a:xfrm>
          <a:off x="0" y="0"/>
          <a:ext cx="0" cy="0"/>
          <a:chOff x="0" y="0"/>
          <a:chExt cx="0" cy="0"/>
        </a:xfrm>
      </p:grpSpPr>
      <p:pic>
        <p:nvPicPr>
          <p:cNvPr id="132" name="Google Shape;132;p23"/>
          <p:cNvPicPr preferRelativeResize="0"/>
          <p:nvPr/>
        </p:nvPicPr>
        <p:blipFill>
          <a:blip r:embed="rId2">
            <a:alphaModFix/>
          </a:blip>
          <a:stretch>
            <a:fillRect/>
          </a:stretch>
        </p:blipFill>
        <p:spPr>
          <a:xfrm>
            <a:off x="8122238" y="145225"/>
            <a:ext cx="918061" cy="1934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4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5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 Id="rId3" Type="http://schemas.openxmlformats.org/officeDocument/2006/relationships/image" Target="../media/image6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 Id="rId3"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 Id="rId3"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 Id="rId3"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 Id="rId3"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 Id="rId3"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 Id="rId3"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0.xml"/><Relationship Id="rId3"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 Id="rId3"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437200" y="1543050"/>
            <a:ext cx="7560600" cy="12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I</a:t>
            </a:r>
            <a:r>
              <a:rPr lang="en" sz="3300"/>
              <a:t>ntroduction to </a:t>
            </a:r>
            <a:r>
              <a:rPr lang="en" sz="3300"/>
              <a:t>NumPy and statistical analysis</a:t>
            </a:r>
            <a:endParaRPr sz="33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8" name="Google Shape;138;p24"/>
          <p:cNvSpPr txBox="1"/>
          <p:nvPr>
            <p:ph idx="2" type="title"/>
          </p:nvPr>
        </p:nvSpPr>
        <p:spPr>
          <a:xfrm>
            <a:off x="437225" y="2936775"/>
            <a:ext cx="5613300" cy="3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 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Now Try this:</a:t>
            </a:r>
            <a:endParaRPr/>
          </a:p>
        </p:txBody>
      </p:sp>
      <p:sp>
        <p:nvSpPr>
          <p:cNvPr id="198" name="Google Shape;198;p33"/>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rPr>
              <a:t>Create an array of at least size 10 and populate it with random numbers. Then, use slicing to split it into two and create two new arrays. Then, find the sum of the third digits in each array.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a:t>
            </a:r>
            <a:endParaRPr/>
          </a:p>
        </p:txBody>
      </p:sp>
      <p:sp>
        <p:nvSpPr>
          <p:cNvPr id="204" name="Google Shape;204;p34"/>
          <p:cNvSpPr txBox="1"/>
          <p:nvPr>
            <p:ph idx="1" type="body"/>
          </p:nvPr>
        </p:nvSpPr>
        <p:spPr>
          <a:xfrm>
            <a:off x="520600" y="1382125"/>
            <a:ext cx="6496200" cy="3612000"/>
          </a:xfrm>
          <a:prstGeom prst="rect">
            <a:avLst/>
          </a:prstGeom>
        </p:spPr>
        <p:txBody>
          <a:bodyPr anchorCtr="0" anchor="t" bIns="91425" lIns="91425" spcFirstLastPara="1" rIns="91425" wrap="square" tIns="91425">
            <a:noAutofit/>
          </a:bodyPr>
          <a:lstStyle/>
          <a:p>
            <a:pPr indent="-336550" lvl="0" marL="736600" marR="279400" rtl="0" algn="l">
              <a:lnSpc>
                <a:spcPct val="142857"/>
              </a:lnSpc>
              <a:spcBef>
                <a:spcPts val="220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i - integer                                S - String                         </a:t>
            </a:r>
            <a:endParaRPr>
              <a:solidFill>
                <a:schemeClr val="dk1"/>
              </a:solidFill>
              <a:highlight>
                <a:srgbClr val="FFFFFF"/>
              </a:highlight>
              <a:latin typeface="Arial"/>
              <a:ea typeface="Arial"/>
              <a:cs typeface="Arial"/>
              <a:sym typeface="Arial"/>
            </a:endParaRPr>
          </a:p>
          <a:p>
            <a:pPr indent="-336550" lvl="0" marL="736600" marR="279400" rtl="0" algn="l">
              <a:lnSpc>
                <a:spcPct val="142857"/>
              </a:lnSpc>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b - boolean                             U - Unicode</a:t>
            </a:r>
            <a:endParaRPr>
              <a:solidFill>
                <a:schemeClr val="dk1"/>
              </a:solidFill>
              <a:highlight>
                <a:srgbClr val="FFFFFF"/>
              </a:highlight>
              <a:latin typeface="Arial"/>
              <a:ea typeface="Arial"/>
              <a:cs typeface="Arial"/>
              <a:sym typeface="Arial"/>
            </a:endParaRPr>
          </a:p>
          <a:p>
            <a:pPr indent="-336550" lvl="0" marL="736600" marR="279400" rtl="0" algn="l">
              <a:lnSpc>
                <a:spcPct val="142857"/>
              </a:lnSpc>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f - float                                    u - unsigned integer</a:t>
            </a:r>
            <a:endParaRPr>
              <a:solidFill>
                <a:schemeClr val="dk1"/>
              </a:solidFill>
              <a:highlight>
                <a:srgbClr val="FFFFFF"/>
              </a:highlight>
              <a:latin typeface="Arial"/>
              <a:ea typeface="Arial"/>
              <a:cs typeface="Arial"/>
              <a:sym typeface="Arial"/>
            </a:endParaRPr>
          </a:p>
          <a:p>
            <a:pPr indent="-336550" lvl="0" marL="736600" marR="279400" rtl="0" algn="l">
              <a:lnSpc>
                <a:spcPct val="142857"/>
              </a:lnSpc>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c - complex float                     M - datetime</a:t>
            </a:r>
            <a:endParaRPr>
              <a:solidFill>
                <a:schemeClr val="dk1"/>
              </a:solidFill>
              <a:highlight>
                <a:srgbClr val="FFFFFF"/>
              </a:highlight>
              <a:latin typeface="Arial"/>
              <a:ea typeface="Arial"/>
              <a:cs typeface="Arial"/>
              <a:sym typeface="Arial"/>
            </a:endParaRPr>
          </a:p>
          <a:p>
            <a:pPr indent="-336550" lvl="0" marL="736600" marR="279400" rtl="0" algn="l">
              <a:lnSpc>
                <a:spcPct val="142857"/>
              </a:lnSpc>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m - timedelta                          m - timedelta</a:t>
            </a:r>
            <a:endParaRPr>
              <a:solidFill>
                <a:schemeClr val="dk1"/>
              </a:solidFill>
              <a:highlight>
                <a:srgbClr val="FFFFFF"/>
              </a:highlight>
              <a:latin typeface="Arial"/>
              <a:ea typeface="Arial"/>
              <a:cs typeface="Arial"/>
              <a:sym typeface="Arial"/>
            </a:endParaRPr>
          </a:p>
          <a:p>
            <a:pPr indent="-336550" lvl="0" marL="736600" marR="279400" rtl="0" algn="l">
              <a:lnSpc>
                <a:spcPct val="142857"/>
              </a:lnSpc>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O - object</a:t>
            </a:r>
            <a:endParaRPr>
              <a:solidFill>
                <a:schemeClr val="dk1"/>
              </a:solidFill>
              <a:highlight>
                <a:srgbClr val="FFFFFF"/>
              </a:highlight>
              <a:latin typeface="Arial"/>
              <a:ea typeface="Arial"/>
              <a:cs typeface="Arial"/>
              <a:sym typeface="Arial"/>
            </a:endParaRPr>
          </a:p>
          <a:p>
            <a:pPr indent="-336550" lvl="0" marL="736600" marR="279400" rtl="0" algn="l">
              <a:lnSpc>
                <a:spcPct val="142857"/>
              </a:lnSpc>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V - fixed chunk of memory for other type ( void )</a:t>
            </a:r>
            <a:endParaRPr>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 (continued)</a:t>
            </a:r>
            <a:endParaRPr/>
          </a:p>
        </p:txBody>
      </p:sp>
      <p:sp>
        <p:nvSpPr>
          <p:cNvPr id="210" name="Google Shape;210;p35"/>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Check the data type of an array: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211" name="Google Shape;211;p35"/>
          <p:cNvPicPr preferRelativeResize="0"/>
          <p:nvPr/>
        </p:nvPicPr>
        <p:blipFill>
          <a:blip r:embed="rId3">
            <a:alphaModFix/>
          </a:blip>
          <a:stretch>
            <a:fillRect/>
          </a:stretch>
        </p:blipFill>
        <p:spPr>
          <a:xfrm>
            <a:off x="-75650" y="868675"/>
            <a:ext cx="7525424" cy="473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 (continued)</a:t>
            </a:r>
            <a:endParaRPr/>
          </a:p>
        </p:txBody>
      </p:sp>
      <p:sp>
        <p:nvSpPr>
          <p:cNvPr id="217" name="Google Shape;217;p36"/>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Create an array with a defined type: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218" name="Google Shape;218;p36"/>
          <p:cNvPicPr preferRelativeResize="0"/>
          <p:nvPr/>
        </p:nvPicPr>
        <p:blipFill rotWithShape="1">
          <a:blip r:embed="rId3">
            <a:alphaModFix/>
          </a:blip>
          <a:srcRect b="0" l="5320" r="0" t="7415"/>
          <a:stretch/>
        </p:blipFill>
        <p:spPr>
          <a:xfrm>
            <a:off x="520600" y="1761310"/>
            <a:ext cx="5631977" cy="32280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 (continued)</a:t>
            </a:r>
            <a:endParaRPr/>
          </a:p>
        </p:txBody>
      </p:sp>
      <p:sp>
        <p:nvSpPr>
          <p:cNvPr id="224" name="Google Shape;224;p37"/>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Convert between types</a:t>
            </a:r>
            <a:endParaRPr/>
          </a:p>
          <a:p>
            <a:pPr indent="0" lvl="0" marL="0" rtl="0" algn="l">
              <a:spcBef>
                <a:spcPts val="0"/>
              </a:spcBef>
              <a:spcAft>
                <a:spcPts val="0"/>
              </a:spcAft>
              <a:buNone/>
            </a:pPr>
            <a:r>
              <a:t/>
            </a:r>
            <a:endParaRPr/>
          </a:p>
        </p:txBody>
      </p:sp>
      <p:pic>
        <p:nvPicPr>
          <p:cNvPr id="225" name="Google Shape;225;p37"/>
          <p:cNvPicPr preferRelativeResize="0"/>
          <p:nvPr/>
        </p:nvPicPr>
        <p:blipFill>
          <a:blip r:embed="rId3">
            <a:alphaModFix/>
          </a:blip>
          <a:stretch>
            <a:fillRect/>
          </a:stretch>
        </p:blipFill>
        <p:spPr>
          <a:xfrm>
            <a:off x="92575" y="1279450"/>
            <a:ext cx="6205452" cy="4396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Try this</a:t>
            </a:r>
            <a:endParaRPr/>
          </a:p>
        </p:txBody>
      </p:sp>
      <p:sp>
        <p:nvSpPr>
          <p:cNvPr id="231" name="Google Shape;231;p38"/>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just">
              <a:spcBef>
                <a:spcPts val="110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Modify the code below to fix the error and make the addition work</a:t>
            </a:r>
            <a:endParaRPr>
              <a:solidFill>
                <a:schemeClr val="dk1"/>
              </a:solidFill>
              <a:highlight>
                <a:srgbClr val="FFFFFF"/>
              </a:highlight>
              <a:latin typeface="Arial"/>
              <a:ea typeface="Arial"/>
              <a:cs typeface="Arial"/>
              <a:sym typeface="Arial"/>
            </a:endParaRPr>
          </a:p>
          <a:p>
            <a:pPr indent="-336550" lvl="0" marL="457200" rtl="0" algn="just">
              <a:spcBef>
                <a:spcPts val="0"/>
              </a:spcBef>
              <a:spcAft>
                <a:spcPts val="0"/>
              </a:spcAft>
              <a:buClr>
                <a:schemeClr val="dk1"/>
              </a:buClr>
              <a:buSzPts val="1700"/>
              <a:buFont typeface="Arial"/>
              <a:buChar char="●"/>
            </a:pPr>
            <a:r>
              <a:t/>
            </a:r>
            <a:endParaRPr>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232" name="Google Shape;232;p38"/>
          <p:cNvPicPr preferRelativeResize="0"/>
          <p:nvPr/>
        </p:nvPicPr>
        <p:blipFill>
          <a:blip r:embed="rId3">
            <a:alphaModFix/>
          </a:blip>
          <a:stretch>
            <a:fillRect/>
          </a:stretch>
        </p:blipFill>
        <p:spPr>
          <a:xfrm>
            <a:off x="56075" y="1382125"/>
            <a:ext cx="7259775" cy="4572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520600" y="294325"/>
            <a:ext cx="6029700" cy="1087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t/>
            </a:r>
            <a:endParaRPr sz="135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rPr lang="en"/>
              <a:t>Copy vs View</a:t>
            </a:r>
            <a:endParaRPr/>
          </a:p>
        </p:txBody>
      </p:sp>
      <p:sp>
        <p:nvSpPr>
          <p:cNvPr id="238" name="Google Shape;238;p39"/>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rPr>
              <a:t>you can work with either a copy of the data or the data itself.</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p:txBody>
      </p:sp>
      <p:pic>
        <p:nvPicPr>
          <p:cNvPr id="239" name="Google Shape;239;p39"/>
          <p:cNvPicPr preferRelativeResize="0"/>
          <p:nvPr/>
        </p:nvPicPr>
        <p:blipFill>
          <a:blip r:embed="rId3">
            <a:alphaModFix/>
          </a:blip>
          <a:stretch>
            <a:fillRect/>
          </a:stretch>
        </p:blipFill>
        <p:spPr>
          <a:xfrm>
            <a:off x="143288" y="1326050"/>
            <a:ext cx="6784314" cy="4616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a:t>
            </a:r>
            <a:endParaRPr/>
          </a:p>
        </p:txBody>
      </p:sp>
      <p:sp>
        <p:nvSpPr>
          <p:cNvPr id="245" name="Google Shape;245;p40"/>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pic>
        <p:nvPicPr>
          <p:cNvPr id="246" name="Google Shape;246;p40"/>
          <p:cNvPicPr preferRelativeResize="0"/>
          <p:nvPr/>
        </p:nvPicPr>
        <p:blipFill>
          <a:blip r:embed="rId3">
            <a:alphaModFix/>
          </a:blip>
          <a:stretch>
            <a:fillRect/>
          </a:stretch>
        </p:blipFill>
        <p:spPr>
          <a:xfrm>
            <a:off x="138600" y="971034"/>
            <a:ext cx="6029701" cy="45030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Now Try This</a:t>
            </a:r>
            <a:endParaRPr/>
          </a:p>
        </p:txBody>
      </p:sp>
      <p:sp>
        <p:nvSpPr>
          <p:cNvPr id="252" name="Google Shape;252;p41"/>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A student wants to create a copy of an array and modify the first element. The following is the code they wrote for it. Is this correct?</a:t>
            </a:r>
            <a:endParaRPr/>
          </a:p>
          <a:p>
            <a:pPr indent="0" lvl="0" marL="457200" rtl="0" algn="l">
              <a:spcBef>
                <a:spcPts val="0"/>
              </a:spcBef>
              <a:spcAft>
                <a:spcPts val="0"/>
              </a:spcAft>
              <a:buNone/>
            </a:pPr>
            <a:r>
              <a:t/>
            </a:r>
            <a:endParaRPr/>
          </a:p>
        </p:txBody>
      </p:sp>
      <p:pic>
        <p:nvPicPr>
          <p:cNvPr id="253" name="Google Shape;253;p41"/>
          <p:cNvPicPr preferRelativeResize="0"/>
          <p:nvPr/>
        </p:nvPicPr>
        <p:blipFill>
          <a:blip r:embed="rId3">
            <a:alphaModFix/>
          </a:blip>
          <a:stretch>
            <a:fillRect/>
          </a:stretch>
        </p:blipFill>
        <p:spPr>
          <a:xfrm>
            <a:off x="338399" y="1808625"/>
            <a:ext cx="5122323" cy="38254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Shape</a:t>
            </a:r>
            <a:endParaRPr/>
          </a:p>
        </p:txBody>
      </p:sp>
      <p:sp>
        <p:nvSpPr>
          <p:cNvPr id="259" name="Google Shape;259;p42"/>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All NumPy arrays have an </a:t>
            </a:r>
            <a:r>
              <a:rPr lang="en"/>
              <a:t>attribute</a:t>
            </a:r>
            <a:r>
              <a:rPr lang="en"/>
              <a:t> called Shape.</a:t>
            </a:r>
            <a:endParaRPr/>
          </a:p>
          <a:p>
            <a:pPr indent="-336550" lvl="0" marL="457200" rtl="0" algn="l">
              <a:spcBef>
                <a:spcPts val="0"/>
              </a:spcBef>
              <a:spcAft>
                <a:spcPts val="0"/>
              </a:spcAft>
              <a:buSzPts val="1700"/>
              <a:buChar char="●"/>
            </a:pPr>
            <a:r>
              <a:rPr lang="en"/>
              <a:t>Helpful for 2d (or nd) arrays</a:t>
            </a:r>
            <a:endParaRPr/>
          </a:p>
          <a:p>
            <a:pPr indent="0" lvl="0" marL="457200" rtl="0" algn="l">
              <a:spcBef>
                <a:spcPts val="0"/>
              </a:spcBef>
              <a:spcAft>
                <a:spcPts val="0"/>
              </a:spcAft>
              <a:buNone/>
            </a:pPr>
            <a:r>
              <a:t/>
            </a:r>
            <a:endParaRPr/>
          </a:p>
        </p:txBody>
      </p:sp>
      <p:pic>
        <p:nvPicPr>
          <p:cNvPr id="260" name="Google Shape;260;p42"/>
          <p:cNvPicPr preferRelativeResize="0"/>
          <p:nvPr/>
        </p:nvPicPr>
        <p:blipFill>
          <a:blip r:embed="rId3">
            <a:alphaModFix/>
          </a:blip>
          <a:stretch>
            <a:fillRect/>
          </a:stretch>
        </p:blipFill>
        <p:spPr>
          <a:xfrm>
            <a:off x="175676" y="1453825"/>
            <a:ext cx="5556448" cy="4362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144" name="Google Shape;144;p25"/>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just">
              <a:spcBef>
                <a:spcPts val="1100"/>
              </a:spcBef>
              <a:spcAft>
                <a:spcPts val="0"/>
              </a:spcAft>
              <a:buClr>
                <a:schemeClr val="dk1"/>
              </a:buClr>
              <a:buSzPts val="1100"/>
              <a:buFont typeface="Arial"/>
              <a:buNone/>
            </a:pPr>
            <a:r>
              <a:rPr lang="en">
                <a:solidFill>
                  <a:schemeClr val="dk1"/>
                </a:solidFill>
                <a:highlight>
                  <a:srgbClr val="FFFFFF"/>
                </a:highlight>
              </a:rPr>
              <a:t>Up until now, you have learned:</a:t>
            </a:r>
            <a:endParaRPr>
              <a:solidFill>
                <a:schemeClr val="dk1"/>
              </a:solidFill>
              <a:highlight>
                <a:srgbClr val="FFFFFF"/>
              </a:highlight>
            </a:endParaRPr>
          </a:p>
          <a:p>
            <a:pPr indent="-336550" lvl="0" marL="736600" marR="279400" rtl="0" algn="l">
              <a:lnSpc>
                <a:spcPct val="142857"/>
              </a:lnSpc>
              <a:spcBef>
                <a:spcPts val="2200"/>
              </a:spcBef>
              <a:spcAft>
                <a:spcPts val="0"/>
              </a:spcAft>
              <a:buClr>
                <a:schemeClr val="dk1"/>
              </a:buClr>
              <a:buSzPts val="1700"/>
              <a:buFont typeface="Inter"/>
              <a:buChar char="●"/>
            </a:pPr>
            <a:r>
              <a:rPr lang="en">
                <a:solidFill>
                  <a:schemeClr val="dk1"/>
                </a:solidFill>
                <a:highlight>
                  <a:srgbClr val="FFFFFF"/>
                </a:highlight>
              </a:rPr>
              <a:t>Basic Python</a:t>
            </a:r>
            <a:endParaRPr>
              <a:solidFill>
                <a:schemeClr val="dk1"/>
              </a:solidFill>
              <a:highlight>
                <a:srgbClr val="FFFFFF"/>
              </a:highlight>
            </a:endParaRPr>
          </a:p>
          <a:p>
            <a:pPr indent="-336550" lvl="0" marL="736600" marR="279400" rtl="0" algn="l">
              <a:lnSpc>
                <a:spcPct val="142857"/>
              </a:lnSpc>
              <a:spcBef>
                <a:spcPts val="0"/>
              </a:spcBef>
              <a:spcAft>
                <a:spcPts val="0"/>
              </a:spcAft>
              <a:buClr>
                <a:schemeClr val="dk1"/>
              </a:buClr>
              <a:buSzPts val="1700"/>
              <a:buFont typeface="Inter"/>
              <a:buChar char="●"/>
            </a:pPr>
            <a:r>
              <a:rPr lang="en">
                <a:solidFill>
                  <a:schemeClr val="dk1"/>
                </a:solidFill>
                <a:highlight>
                  <a:srgbClr val="FFFFFF"/>
                </a:highlight>
              </a:rPr>
              <a:t>Importing Data and Data Wrangling</a:t>
            </a:r>
            <a:endParaRPr>
              <a:solidFill>
                <a:schemeClr val="dk1"/>
              </a:solidFill>
              <a:highlight>
                <a:srgbClr val="FFFFFF"/>
              </a:highlight>
            </a:endParaRPr>
          </a:p>
          <a:p>
            <a:pPr indent="-336550" lvl="0" marL="736600" marR="279400" rtl="0" algn="l">
              <a:lnSpc>
                <a:spcPct val="142857"/>
              </a:lnSpc>
              <a:spcBef>
                <a:spcPts val="0"/>
              </a:spcBef>
              <a:spcAft>
                <a:spcPts val="0"/>
              </a:spcAft>
              <a:buClr>
                <a:schemeClr val="dk1"/>
              </a:buClr>
              <a:buSzPts val="1700"/>
              <a:buFont typeface="Inter"/>
              <a:buChar char="●"/>
            </a:pPr>
            <a:r>
              <a:rPr lang="en">
                <a:solidFill>
                  <a:schemeClr val="dk1"/>
                </a:solidFill>
                <a:highlight>
                  <a:srgbClr val="FFFFFF"/>
                </a:highlight>
              </a:rPr>
              <a:t>Basic Data Visualization</a:t>
            </a:r>
            <a:endParaRPr>
              <a:solidFill>
                <a:schemeClr val="dk1"/>
              </a:solidFill>
              <a:highlight>
                <a:srgbClr val="FFFFFF"/>
              </a:highlight>
            </a:endParaRPr>
          </a:p>
          <a:p>
            <a:pPr indent="-336550" lvl="0" marL="736600" marR="279400" rtl="0" algn="l">
              <a:lnSpc>
                <a:spcPct val="142857"/>
              </a:lnSpc>
              <a:spcBef>
                <a:spcPts val="0"/>
              </a:spcBef>
              <a:spcAft>
                <a:spcPts val="0"/>
              </a:spcAft>
              <a:buClr>
                <a:schemeClr val="dk1"/>
              </a:buClr>
              <a:buSzPts val="1700"/>
              <a:buFont typeface="Inter"/>
              <a:buChar char="●"/>
            </a:pPr>
            <a:r>
              <a:rPr lang="en">
                <a:solidFill>
                  <a:schemeClr val="dk1"/>
                </a:solidFill>
                <a:highlight>
                  <a:srgbClr val="FFFFFF"/>
                </a:highlight>
              </a:rPr>
              <a:t>Advanced Data Wrangling with Pandas</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43"/>
          <p:cNvPicPr preferRelativeResize="0"/>
          <p:nvPr/>
        </p:nvPicPr>
        <p:blipFill>
          <a:blip r:embed="rId3">
            <a:alphaModFix/>
          </a:blip>
          <a:stretch>
            <a:fillRect/>
          </a:stretch>
        </p:blipFill>
        <p:spPr>
          <a:xfrm>
            <a:off x="219211" y="1003911"/>
            <a:ext cx="6899875" cy="37666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4.0 Now Try This:</a:t>
            </a:r>
            <a:endParaRPr/>
          </a:p>
        </p:txBody>
      </p:sp>
      <p:sp>
        <p:nvSpPr>
          <p:cNvPr id="273" name="Google Shape;273;p44"/>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rPr>
              <a:t>Without using Python, what is the shape of this array? Answer in the same format as the shape method.</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t/>
            </a:r>
            <a:endParaRPr>
              <a:solidFill>
                <a:schemeClr val="dk1"/>
              </a:solidFill>
              <a:highlight>
                <a:srgbClr val="FFFFFF"/>
              </a:highlight>
            </a:endParaRPr>
          </a:p>
        </p:txBody>
      </p:sp>
      <p:pic>
        <p:nvPicPr>
          <p:cNvPr id="274" name="Google Shape;274;p44"/>
          <p:cNvPicPr preferRelativeResize="0"/>
          <p:nvPr/>
        </p:nvPicPr>
        <p:blipFill>
          <a:blip r:embed="rId3">
            <a:alphaModFix/>
          </a:blip>
          <a:stretch>
            <a:fillRect/>
          </a:stretch>
        </p:blipFill>
        <p:spPr>
          <a:xfrm>
            <a:off x="-280300" y="1213949"/>
            <a:ext cx="8256720" cy="4550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Iterating through arrays</a:t>
            </a:r>
            <a:endParaRPr/>
          </a:p>
        </p:txBody>
      </p:sp>
      <p:sp>
        <p:nvSpPr>
          <p:cNvPr id="280" name="Google Shape;280;p45"/>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Iterate through each item in an array using a loop</a:t>
            </a:r>
            <a:endParaRPr/>
          </a:p>
          <a:p>
            <a:pPr indent="0" lvl="0" marL="457200" rtl="0" algn="l">
              <a:spcBef>
                <a:spcPts val="0"/>
              </a:spcBef>
              <a:spcAft>
                <a:spcPts val="0"/>
              </a:spcAft>
              <a:buNone/>
            </a:pPr>
            <a:r>
              <a:t/>
            </a:r>
            <a:endParaRPr/>
          </a:p>
        </p:txBody>
      </p:sp>
      <p:pic>
        <p:nvPicPr>
          <p:cNvPr id="281" name="Google Shape;281;p45"/>
          <p:cNvPicPr preferRelativeResize="0"/>
          <p:nvPr/>
        </p:nvPicPr>
        <p:blipFill>
          <a:blip r:embed="rId3">
            <a:alphaModFix/>
          </a:blip>
          <a:stretch>
            <a:fillRect/>
          </a:stretch>
        </p:blipFill>
        <p:spPr>
          <a:xfrm>
            <a:off x="0" y="1065125"/>
            <a:ext cx="6705725" cy="4751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Joining arrays</a:t>
            </a:r>
            <a:endParaRPr/>
          </a:p>
        </p:txBody>
      </p:sp>
      <p:sp>
        <p:nvSpPr>
          <p:cNvPr id="287" name="Google Shape;287;p46"/>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Combining elements of multiple arrays into one.</a:t>
            </a:r>
            <a:endParaRPr/>
          </a:p>
          <a:p>
            <a:pPr indent="0" lvl="0" marL="457200" rtl="0" algn="l">
              <a:spcBef>
                <a:spcPts val="0"/>
              </a:spcBef>
              <a:spcAft>
                <a:spcPts val="0"/>
              </a:spcAft>
              <a:buNone/>
            </a:pPr>
            <a:r>
              <a:t/>
            </a:r>
            <a:endParaRPr/>
          </a:p>
        </p:txBody>
      </p:sp>
      <p:pic>
        <p:nvPicPr>
          <p:cNvPr id="288" name="Google Shape;288;p46"/>
          <p:cNvPicPr preferRelativeResize="0"/>
          <p:nvPr/>
        </p:nvPicPr>
        <p:blipFill>
          <a:blip r:embed="rId3">
            <a:alphaModFix/>
          </a:blip>
          <a:stretch>
            <a:fillRect/>
          </a:stretch>
        </p:blipFill>
        <p:spPr>
          <a:xfrm>
            <a:off x="147299" y="1382125"/>
            <a:ext cx="5584827" cy="4170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Splitting arrays</a:t>
            </a:r>
            <a:endParaRPr/>
          </a:p>
        </p:txBody>
      </p:sp>
      <p:sp>
        <p:nvSpPr>
          <p:cNvPr id="294" name="Google Shape;294;p47"/>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Opposite of joining arrays</a:t>
            </a:r>
            <a:endParaRPr/>
          </a:p>
          <a:p>
            <a:pPr indent="-336550" lvl="0" marL="457200" rtl="0" algn="l">
              <a:spcBef>
                <a:spcPts val="0"/>
              </a:spcBef>
              <a:spcAft>
                <a:spcPts val="0"/>
              </a:spcAft>
              <a:buSzPts val="1700"/>
              <a:buChar char="●"/>
            </a:pPr>
            <a:r>
              <a:rPr lang="en"/>
              <a:t>Take one array and make multiple arrays from it</a:t>
            </a:r>
            <a:endParaRPr/>
          </a:p>
          <a:p>
            <a:pPr indent="0" lvl="0" marL="457200" rtl="0" algn="l">
              <a:spcBef>
                <a:spcPts val="0"/>
              </a:spcBef>
              <a:spcAft>
                <a:spcPts val="0"/>
              </a:spcAft>
              <a:buNone/>
            </a:pPr>
            <a:r>
              <a:t/>
            </a:r>
            <a:endParaRPr/>
          </a:p>
        </p:txBody>
      </p:sp>
      <p:pic>
        <p:nvPicPr>
          <p:cNvPr id="295" name="Google Shape;295;p47"/>
          <p:cNvPicPr preferRelativeResize="0"/>
          <p:nvPr/>
        </p:nvPicPr>
        <p:blipFill>
          <a:blip r:embed="rId3">
            <a:alphaModFix/>
          </a:blip>
          <a:stretch>
            <a:fillRect/>
          </a:stretch>
        </p:blipFill>
        <p:spPr>
          <a:xfrm>
            <a:off x="119275" y="1382124"/>
            <a:ext cx="6029701" cy="4503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Searching Arrays</a:t>
            </a:r>
            <a:endParaRPr/>
          </a:p>
        </p:txBody>
      </p:sp>
      <p:sp>
        <p:nvSpPr>
          <p:cNvPr id="301" name="Google Shape;301;p48"/>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Finding a certain element in an array. Use where()</a:t>
            </a:r>
            <a:endParaRPr/>
          </a:p>
          <a:p>
            <a:pPr indent="-336550" lvl="0" marL="457200" rtl="0" algn="l">
              <a:spcBef>
                <a:spcPts val="0"/>
              </a:spcBef>
              <a:spcAft>
                <a:spcPts val="0"/>
              </a:spcAft>
              <a:buSzPts val="1700"/>
              <a:buChar char="●"/>
            </a:pPr>
            <a:r>
              <a:t/>
            </a:r>
            <a:endParaRPr/>
          </a:p>
        </p:txBody>
      </p:sp>
      <p:pic>
        <p:nvPicPr>
          <p:cNvPr id="302" name="Google Shape;302;p48"/>
          <p:cNvPicPr preferRelativeResize="0"/>
          <p:nvPr/>
        </p:nvPicPr>
        <p:blipFill>
          <a:blip r:embed="rId3">
            <a:alphaModFix/>
          </a:blip>
          <a:stretch>
            <a:fillRect/>
          </a:stretch>
        </p:blipFill>
        <p:spPr>
          <a:xfrm>
            <a:off x="414899" y="1144151"/>
            <a:ext cx="5888451" cy="4397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9"/>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49"/>
          <p:cNvPicPr preferRelativeResize="0"/>
          <p:nvPr/>
        </p:nvPicPr>
        <p:blipFill>
          <a:blip r:embed="rId3">
            <a:alphaModFix/>
          </a:blip>
          <a:stretch>
            <a:fillRect/>
          </a:stretch>
        </p:blipFill>
        <p:spPr>
          <a:xfrm>
            <a:off x="259779" y="414800"/>
            <a:ext cx="6551339" cy="51434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Sorting Arrays</a:t>
            </a:r>
            <a:endParaRPr/>
          </a:p>
        </p:txBody>
      </p:sp>
      <p:sp>
        <p:nvSpPr>
          <p:cNvPr id="315" name="Google Shape;315;p50"/>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0"/>
          <p:cNvPicPr preferRelativeResize="0"/>
          <p:nvPr/>
        </p:nvPicPr>
        <p:blipFill>
          <a:blip r:embed="rId3">
            <a:alphaModFix/>
          </a:blip>
          <a:stretch>
            <a:fillRect/>
          </a:stretch>
        </p:blipFill>
        <p:spPr>
          <a:xfrm>
            <a:off x="-579223" y="431375"/>
            <a:ext cx="8695846"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1"/>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51"/>
          <p:cNvPicPr preferRelativeResize="0"/>
          <p:nvPr/>
        </p:nvPicPr>
        <p:blipFill>
          <a:blip r:embed="rId3">
            <a:alphaModFix/>
          </a:blip>
          <a:stretch>
            <a:fillRect/>
          </a:stretch>
        </p:blipFill>
        <p:spPr>
          <a:xfrm>
            <a:off x="238553" y="481400"/>
            <a:ext cx="7259597"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414800" y="547525"/>
            <a:ext cx="6135600" cy="8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Arrays</a:t>
            </a:r>
            <a:endParaRPr/>
          </a:p>
        </p:txBody>
      </p:sp>
      <p:sp>
        <p:nvSpPr>
          <p:cNvPr id="329" name="Google Shape;329;p52"/>
          <p:cNvSpPr txBox="1"/>
          <p:nvPr>
            <p:ph idx="1" type="body"/>
          </p:nvPr>
        </p:nvSpPr>
        <p:spPr>
          <a:xfrm>
            <a:off x="414800" y="1310775"/>
            <a:ext cx="6602100" cy="3081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Create a new array that includes elements from an initial array based on a condition.</a:t>
            </a:r>
            <a:endParaRPr/>
          </a:p>
          <a:p>
            <a:pPr indent="-336550" lvl="0" marL="457200" rtl="0" algn="l">
              <a:spcBef>
                <a:spcPts val="0"/>
              </a:spcBef>
              <a:spcAft>
                <a:spcPts val="0"/>
              </a:spcAft>
              <a:buSzPts val="1700"/>
              <a:buChar char="●"/>
            </a:pPr>
            <a:r>
              <a:rPr lang="en"/>
              <a:t>Numpy uses </a:t>
            </a:r>
            <a:r>
              <a:rPr b="1" lang="en"/>
              <a:t>Boolean Index List</a:t>
            </a:r>
            <a:r>
              <a:rPr lang="en"/>
              <a:t> to filter.</a:t>
            </a:r>
            <a:endParaRPr/>
          </a:p>
          <a:p>
            <a:pPr indent="0" lvl="0" marL="457200" rtl="0" algn="l">
              <a:spcBef>
                <a:spcPts val="0"/>
              </a:spcBef>
              <a:spcAft>
                <a:spcPts val="0"/>
              </a:spcAft>
              <a:buNone/>
            </a:pPr>
            <a:r>
              <a:t/>
            </a:r>
            <a:endParaRPr/>
          </a:p>
        </p:txBody>
      </p:sp>
      <p:pic>
        <p:nvPicPr>
          <p:cNvPr id="330" name="Google Shape;330;p52"/>
          <p:cNvPicPr preferRelativeResize="0"/>
          <p:nvPr/>
        </p:nvPicPr>
        <p:blipFill>
          <a:blip r:embed="rId3">
            <a:alphaModFix/>
          </a:blip>
          <a:stretch>
            <a:fillRect/>
          </a:stretch>
        </p:blipFill>
        <p:spPr>
          <a:xfrm>
            <a:off x="414800" y="1756700"/>
            <a:ext cx="4761876" cy="3807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Statistics?</a:t>
            </a:r>
            <a:endParaRPr/>
          </a:p>
        </p:txBody>
      </p:sp>
      <p:sp>
        <p:nvSpPr>
          <p:cNvPr id="150" name="Google Shape;150;p26"/>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Learning Objectives:</a:t>
            </a:r>
            <a:endParaRPr>
              <a:solidFill>
                <a:srgbClr val="000000"/>
              </a:solidFill>
            </a:endParaRPr>
          </a:p>
          <a:p>
            <a:pPr indent="0" lvl="0" marL="0" rtl="0" algn="l">
              <a:spcBef>
                <a:spcPts val="0"/>
              </a:spcBef>
              <a:spcAft>
                <a:spcPts val="0"/>
              </a:spcAft>
              <a:buNone/>
            </a:pPr>
            <a:r>
              <a:t/>
            </a:r>
            <a:endParaRPr>
              <a:solidFill>
                <a:srgbClr val="000000"/>
              </a:solidFill>
            </a:endParaRPr>
          </a:p>
          <a:p>
            <a:pPr indent="-336550" lvl="0" marL="457200" rtl="0" algn="l">
              <a:spcBef>
                <a:spcPts val="0"/>
              </a:spcBef>
              <a:spcAft>
                <a:spcPts val="0"/>
              </a:spcAft>
              <a:buClr>
                <a:srgbClr val="000000"/>
              </a:buClr>
              <a:buSzPts val="1700"/>
              <a:buAutoNum type="arabicPeriod"/>
            </a:pPr>
            <a:r>
              <a:rPr lang="en">
                <a:solidFill>
                  <a:srgbClr val="000000"/>
                </a:solidFill>
              </a:rPr>
              <a:t>NumPy arrays and how to create them</a:t>
            </a:r>
            <a:endParaRPr>
              <a:solidFill>
                <a:srgbClr val="000000"/>
              </a:solidFill>
            </a:endParaRPr>
          </a:p>
          <a:p>
            <a:pPr indent="-336550" lvl="0" marL="457200" rtl="0" algn="l">
              <a:spcBef>
                <a:spcPts val="0"/>
              </a:spcBef>
              <a:spcAft>
                <a:spcPts val="0"/>
              </a:spcAft>
              <a:buClr>
                <a:srgbClr val="000000"/>
              </a:buClr>
              <a:buSzPts val="1700"/>
              <a:buAutoNum type="arabicPeriod"/>
            </a:pPr>
            <a:r>
              <a:rPr lang="en">
                <a:solidFill>
                  <a:srgbClr val="000000"/>
                </a:solidFill>
              </a:rPr>
              <a:t>Essential operations when working with NumPy arrays</a:t>
            </a:r>
            <a:endParaRPr>
              <a:solidFill>
                <a:srgbClr val="000000"/>
              </a:solidFill>
            </a:endParaRPr>
          </a:p>
          <a:p>
            <a:pPr indent="-336550" lvl="0" marL="457200" rtl="0" algn="l">
              <a:spcBef>
                <a:spcPts val="0"/>
              </a:spcBef>
              <a:spcAft>
                <a:spcPts val="0"/>
              </a:spcAft>
              <a:buClr>
                <a:srgbClr val="000000"/>
              </a:buClr>
              <a:buSzPts val="1700"/>
              <a:buAutoNum type="arabicPeriod"/>
            </a:pPr>
            <a:r>
              <a:rPr lang="en">
                <a:solidFill>
                  <a:srgbClr val="000000"/>
                </a:solidFill>
              </a:rPr>
              <a:t>Basic Statistical Concepts with NumPy (mean, median, etc.)</a:t>
            </a:r>
            <a:endParaRPr>
              <a:solidFill>
                <a:srgbClr val="000000"/>
              </a:solidFill>
            </a:endParaRPr>
          </a:p>
          <a:p>
            <a:pPr indent="-336550" lvl="0" marL="457200" rtl="0" algn="l">
              <a:spcBef>
                <a:spcPts val="0"/>
              </a:spcBef>
              <a:spcAft>
                <a:spcPts val="0"/>
              </a:spcAft>
              <a:buClr>
                <a:srgbClr val="000000"/>
              </a:buClr>
              <a:buSzPts val="1700"/>
              <a:buAutoNum type="arabicPeriod"/>
            </a:pPr>
            <a:r>
              <a:rPr lang="en">
                <a:solidFill>
                  <a:srgbClr val="000000"/>
                </a:solidFill>
              </a:rPr>
              <a:t>Basic Statistical Distributions with NumPy</a:t>
            </a:r>
            <a:endParaRPr>
              <a:solidFill>
                <a:srgbClr val="000000"/>
              </a:solidFill>
            </a:endParaRPr>
          </a:p>
          <a:p>
            <a:pPr indent="-336550" lvl="0" marL="457200" rtl="0" algn="l">
              <a:spcBef>
                <a:spcPts val="0"/>
              </a:spcBef>
              <a:spcAft>
                <a:spcPts val="0"/>
              </a:spcAft>
              <a:buClr>
                <a:srgbClr val="000000"/>
              </a:buClr>
              <a:buSzPts val="1700"/>
              <a:buAutoNum type="arabicPeriod"/>
            </a:pPr>
            <a:r>
              <a:rPr lang="en">
                <a:solidFill>
                  <a:srgbClr val="000000"/>
                </a:solidFill>
              </a:rPr>
              <a:t>Previewing Exploratory Data Analysis and basic modelling</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3"/>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53"/>
          <p:cNvPicPr preferRelativeResize="0"/>
          <p:nvPr/>
        </p:nvPicPr>
        <p:blipFill>
          <a:blip r:embed="rId3">
            <a:alphaModFix/>
          </a:blip>
          <a:stretch>
            <a:fillRect/>
          </a:stretch>
        </p:blipFill>
        <p:spPr>
          <a:xfrm>
            <a:off x="315250" y="-131100"/>
            <a:ext cx="6105823" cy="5418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idx="1" type="body"/>
          </p:nvPr>
        </p:nvSpPr>
        <p:spPr>
          <a:xfrm>
            <a:off x="199100" y="530950"/>
            <a:ext cx="6817800" cy="3861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050">
                <a:solidFill>
                  <a:schemeClr val="dk1"/>
                </a:solidFill>
                <a:highlight>
                  <a:srgbClr val="FFFFFF"/>
                </a:highlight>
                <a:latin typeface="Arial"/>
                <a:ea typeface="Arial"/>
                <a:cs typeface="Arial"/>
                <a:sym typeface="Arial"/>
              </a:rPr>
              <a:t> </a:t>
            </a:r>
            <a:r>
              <a:rPr lang="en">
                <a:solidFill>
                  <a:schemeClr val="dk1"/>
                </a:solidFill>
                <a:highlight>
                  <a:srgbClr val="FFFFFF"/>
                </a:highlight>
              </a:rPr>
              <a:t>Create a boolean index list directly from the target array </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Apply it to obtain the filtered array</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p:txBody>
      </p:sp>
      <p:pic>
        <p:nvPicPr>
          <p:cNvPr id="343" name="Google Shape;343;p54"/>
          <p:cNvPicPr preferRelativeResize="0"/>
          <p:nvPr/>
        </p:nvPicPr>
        <p:blipFill>
          <a:blip r:embed="rId3">
            <a:alphaModFix/>
          </a:blip>
          <a:stretch>
            <a:fillRect/>
          </a:stretch>
        </p:blipFill>
        <p:spPr>
          <a:xfrm>
            <a:off x="89200" y="613900"/>
            <a:ext cx="5954289"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520600" y="431400"/>
            <a:ext cx="60297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 Now Try This:</a:t>
            </a:r>
            <a:endParaRPr/>
          </a:p>
        </p:txBody>
      </p:sp>
      <p:sp>
        <p:nvSpPr>
          <p:cNvPr id="349" name="Google Shape;349;p55"/>
          <p:cNvSpPr txBox="1"/>
          <p:nvPr>
            <p:ph idx="1" type="body"/>
          </p:nvPr>
        </p:nvSpPr>
        <p:spPr>
          <a:xfrm>
            <a:off x="520600" y="1227900"/>
            <a:ext cx="6496200" cy="31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Create an array with the first 10 numbers of the Fibonacci sequence. Split this array into two. On each half, search for any multiples of 4. Next, filter both arrays for multiples of 5. Finally, take the two filtered arrays, join them, and sort them.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6"/>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Random Numbers and distribution</a:t>
            </a:r>
            <a:endParaRPr sz="2700"/>
          </a:p>
        </p:txBody>
      </p:sp>
      <p:sp>
        <p:nvSpPr>
          <p:cNvPr id="355" name="Google Shape;355;p56"/>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Important in creating simulations</a:t>
            </a:r>
            <a:endParaRPr/>
          </a:p>
          <a:p>
            <a:pPr indent="0" lvl="0" marL="457200" rtl="0" algn="l">
              <a:spcBef>
                <a:spcPts val="0"/>
              </a:spcBef>
              <a:spcAft>
                <a:spcPts val="0"/>
              </a:spcAft>
              <a:buNone/>
            </a:pPr>
            <a:r>
              <a:t/>
            </a:r>
            <a:endParaRPr/>
          </a:p>
        </p:txBody>
      </p:sp>
      <p:pic>
        <p:nvPicPr>
          <p:cNvPr id="356" name="Google Shape;356;p56"/>
          <p:cNvPicPr preferRelativeResize="0"/>
          <p:nvPr/>
        </p:nvPicPr>
        <p:blipFill>
          <a:blip r:embed="rId3">
            <a:alphaModFix/>
          </a:blip>
          <a:stretch>
            <a:fillRect/>
          </a:stretch>
        </p:blipFill>
        <p:spPr>
          <a:xfrm>
            <a:off x="-215250" y="891300"/>
            <a:ext cx="7963675" cy="5015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7"/>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7"/>
          <p:cNvPicPr preferRelativeResize="0"/>
          <p:nvPr/>
        </p:nvPicPr>
        <p:blipFill>
          <a:blip r:embed="rId3">
            <a:alphaModFix/>
          </a:blip>
          <a:stretch>
            <a:fillRect/>
          </a:stretch>
        </p:blipFill>
        <p:spPr>
          <a:xfrm>
            <a:off x="-548072" y="481400"/>
            <a:ext cx="8167044"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8"/>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8"/>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58"/>
          <p:cNvPicPr preferRelativeResize="0"/>
          <p:nvPr/>
        </p:nvPicPr>
        <p:blipFill>
          <a:blip r:embed="rId3">
            <a:alphaModFix/>
          </a:blip>
          <a:stretch>
            <a:fillRect/>
          </a:stretch>
        </p:blipFill>
        <p:spPr>
          <a:xfrm>
            <a:off x="-313985" y="398450"/>
            <a:ext cx="7698868" cy="514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9"/>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9"/>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59"/>
          <p:cNvPicPr preferRelativeResize="0"/>
          <p:nvPr/>
        </p:nvPicPr>
        <p:blipFill>
          <a:blip r:embed="rId3">
            <a:alphaModFix/>
          </a:blip>
          <a:stretch>
            <a:fillRect/>
          </a:stretch>
        </p:blipFill>
        <p:spPr>
          <a:xfrm>
            <a:off x="-313985" y="398425"/>
            <a:ext cx="7698868" cy="5143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0"/>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60"/>
          <p:cNvPicPr preferRelativeResize="0"/>
          <p:nvPr/>
        </p:nvPicPr>
        <p:blipFill>
          <a:blip r:embed="rId3">
            <a:alphaModFix/>
          </a:blip>
          <a:stretch>
            <a:fillRect/>
          </a:stretch>
        </p:blipFill>
        <p:spPr>
          <a:xfrm>
            <a:off x="-230060" y="398200"/>
            <a:ext cx="7698868" cy="5143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Distribution</a:t>
            </a:r>
            <a:endParaRPr/>
          </a:p>
        </p:txBody>
      </p:sp>
      <p:sp>
        <p:nvSpPr>
          <p:cNvPr id="390" name="Google Shape;390;p61"/>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rPr>
              <a:t> Set of random numbers that each have a set probability of being selected</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p:txBody>
      </p:sp>
      <p:pic>
        <p:nvPicPr>
          <p:cNvPr id="391" name="Google Shape;391;p61"/>
          <p:cNvPicPr preferRelativeResize="0"/>
          <p:nvPr/>
        </p:nvPicPr>
        <p:blipFill>
          <a:blip r:embed="rId3">
            <a:alphaModFix/>
          </a:blip>
          <a:stretch>
            <a:fillRect/>
          </a:stretch>
        </p:blipFill>
        <p:spPr>
          <a:xfrm>
            <a:off x="2487250" y="1249400"/>
            <a:ext cx="4811649" cy="4340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2"/>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Now Try This</a:t>
            </a:r>
            <a:endParaRPr/>
          </a:p>
        </p:txBody>
      </p:sp>
      <p:sp>
        <p:nvSpPr>
          <p:cNvPr id="397" name="Google Shape;397;p62"/>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62"/>
          <p:cNvPicPr preferRelativeResize="0"/>
          <p:nvPr/>
        </p:nvPicPr>
        <p:blipFill>
          <a:blip r:embed="rId3">
            <a:alphaModFix/>
          </a:blip>
          <a:stretch>
            <a:fillRect/>
          </a:stretch>
        </p:blipFill>
        <p:spPr>
          <a:xfrm>
            <a:off x="-120871" y="653125"/>
            <a:ext cx="6551339" cy="51434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Real-Life Applications</a:t>
            </a:r>
            <a:endParaRPr/>
          </a:p>
        </p:txBody>
      </p:sp>
      <p:sp>
        <p:nvSpPr>
          <p:cNvPr id="156" name="Google Shape;156;p27"/>
          <p:cNvSpPr txBox="1"/>
          <p:nvPr>
            <p:ph idx="1" type="body"/>
          </p:nvPr>
        </p:nvSpPr>
        <p:spPr>
          <a:xfrm>
            <a:off x="520600" y="1382125"/>
            <a:ext cx="5613300" cy="3312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Char char="●"/>
            </a:pPr>
            <a:r>
              <a:rPr lang="en">
                <a:solidFill>
                  <a:srgbClr val="000000"/>
                </a:solidFill>
              </a:rPr>
              <a:t>Statistics allows us to collect and analyze data</a:t>
            </a:r>
            <a:endParaRPr>
              <a:solidFill>
                <a:srgbClr val="000000"/>
              </a:solidFill>
            </a:endParaRPr>
          </a:p>
          <a:p>
            <a:pPr indent="-336550" lvl="0" marL="457200" rtl="0" algn="l">
              <a:spcBef>
                <a:spcPts val="0"/>
              </a:spcBef>
              <a:spcAft>
                <a:spcPts val="0"/>
              </a:spcAft>
              <a:buClr>
                <a:srgbClr val="000000"/>
              </a:buClr>
              <a:buSzPts val="1700"/>
              <a:buChar char="●"/>
            </a:pPr>
            <a:r>
              <a:rPr lang="en">
                <a:solidFill>
                  <a:srgbClr val="000000"/>
                </a:solidFill>
              </a:rPr>
              <a:t>Creating polls and studies to measure public opinion on issues</a:t>
            </a:r>
            <a:r>
              <a:rPr lang="en">
                <a:solidFill>
                  <a:srgbClr val="000000"/>
                </a:solidFill>
              </a:rPr>
              <a:t>	</a:t>
            </a:r>
            <a:endParaRPr>
              <a:solidFill>
                <a:srgbClr val="000000"/>
              </a:solidFill>
            </a:endParaRPr>
          </a:p>
          <a:p>
            <a:pPr indent="-336550" lvl="0" marL="457200" rtl="0" algn="l">
              <a:spcBef>
                <a:spcPts val="0"/>
              </a:spcBef>
              <a:spcAft>
                <a:spcPts val="0"/>
              </a:spcAft>
              <a:buClr>
                <a:srgbClr val="000000"/>
              </a:buClr>
              <a:buSzPts val="1700"/>
              <a:buChar char="●"/>
            </a:pPr>
            <a:r>
              <a:rPr lang="en">
                <a:solidFill>
                  <a:srgbClr val="000000"/>
                </a:solidFill>
              </a:rPr>
              <a:t>Improving the safety, reliability, and stable performance of different products</a:t>
            </a:r>
            <a:endParaRPr>
              <a:solidFill>
                <a:srgbClr val="000000"/>
              </a:solidFill>
            </a:endParaRPr>
          </a:p>
          <a:p>
            <a:pPr indent="-336550" lvl="0" marL="457200" rtl="0" algn="l">
              <a:spcBef>
                <a:spcPts val="0"/>
              </a:spcBef>
              <a:spcAft>
                <a:spcPts val="0"/>
              </a:spcAft>
              <a:buClr>
                <a:srgbClr val="000000"/>
              </a:buClr>
              <a:buSzPts val="1700"/>
              <a:buChar char="●"/>
            </a:pPr>
            <a:r>
              <a:rPr lang="en">
                <a:solidFill>
                  <a:srgbClr val="000000"/>
                </a:solidFill>
              </a:rPr>
              <a:t>Examples: </a:t>
            </a:r>
            <a:endParaRPr>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Clinical trial design</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Statistical modeling</a:t>
            </a:r>
            <a:endParaRPr sz="1700">
              <a:solidFill>
                <a:srgbClr val="000000"/>
              </a:solidFill>
            </a:endParaRPr>
          </a:p>
          <a:p>
            <a:pPr indent="0" lvl="0" marL="457200" rtl="0" algn="l">
              <a:spcBef>
                <a:spcPts val="0"/>
              </a:spcBef>
              <a:spcAft>
                <a:spcPts val="0"/>
              </a:spcAft>
              <a:buNone/>
            </a:pPr>
            <a:r>
              <a:t/>
            </a:r>
            <a:endParaRPr/>
          </a:p>
        </p:txBody>
      </p:sp>
      <p:pic>
        <p:nvPicPr>
          <p:cNvPr id="157" name="Google Shape;157;p27"/>
          <p:cNvPicPr preferRelativeResize="0"/>
          <p:nvPr/>
        </p:nvPicPr>
        <p:blipFill>
          <a:blip r:embed="rId3">
            <a:alphaModFix/>
          </a:blip>
          <a:stretch>
            <a:fillRect/>
          </a:stretch>
        </p:blipFill>
        <p:spPr>
          <a:xfrm>
            <a:off x="3915725" y="3489801"/>
            <a:ext cx="2704475" cy="1521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3"/>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Distribution</a:t>
            </a:r>
            <a:endParaRPr/>
          </a:p>
        </p:txBody>
      </p:sp>
      <p:sp>
        <p:nvSpPr>
          <p:cNvPr id="404" name="Google Shape;404;p63"/>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t/>
            </a:r>
            <a:endParaRPr/>
          </a:p>
        </p:txBody>
      </p:sp>
      <p:pic>
        <p:nvPicPr>
          <p:cNvPr id="405" name="Google Shape;405;p63"/>
          <p:cNvPicPr preferRelativeResize="0"/>
          <p:nvPr/>
        </p:nvPicPr>
        <p:blipFill>
          <a:blip r:embed="rId3">
            <a:alphaModFix/>
          </a:blip>
          <a:stretch>
            <a:fillRect/>
          </a:stretch>
        </p:blipFill>
        <p:spPr>
          <a:xfrm>
            <a:off x="591475" y="1382125"/>
            <a:ext cx="4834100" cy="3510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4"/>
          <p:cNvSpPr txBox="1"/>
          <p:nvPr>
            <p:ph idx="1" type="body"/>
          </p:nvPr>
        </p:nvSpPr>
        <p:spPr>
          <a:xfrm>
            <a:off x="265475" y="1144850"/>
            <a:ext cx="7284000" cy="4214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rPr>
              <a:t>Is called "normal" because of how commonly it is found in nature.</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latin typeface="Arial"/>
                <a:ea typeface="Arial"/>
                <a:cs typeface="Arial"/>
                <a:sym typeface="Arial"/>
              </a:rPr>
              <a:t>In NumPy, you can utilize the normal distribution with the help of the random.normal() function</a:t>
            </a:r>
            <a:endParaRPr>
              <a:solidFill>
                <a:schemeClr val="dk1"/>
              </a:solidFill>
              <a:highlight>
                <a:srgbClr val="FFFFFF"/>
              </a:highlight>
              <a:latin typeface="Arial"/>
              <a:ea typeface="Arial"/>
              <a:cs typeface="Arial"/>
              <a:sym typeface="Arial"/>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The function has 3 parameters to itloc - the mean of the distribution, scale - the standard deviation of the distribution, and size - the shape of the returned array.</a:t>
            </a:r>
            <a:endParaRPr>
              <a:solidFill>
                <a:schemeClr val="dk1"/>
              </a:solidFill>
              <a:highlight>
                <a:srgbClr val="FFFFFF"/>
              </a:highlight>
            </a:endParaRPr>
          </a:p>
        </p:txBody>
      </p:sp>
      <p:sp>
        <p:nvSpPr>
          <p:cNvPr id="411" name="Google Shape;411;p64"/>
          <p:cNvSpPr txBox="1"/>
          <p:nvPr/>
        </p:nvSpPr>
        <p:spPr>
          <a:xfrm>
            <a:off x="0" y="315250"/>
            <a:ext cx="9689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281E98"/>
                </a:solidFill>
                <a:latin typeface="Inter"/>
                <a:ea typeface="Inter"/>
                <a:cs typeface="Inter"/>
                <a:sym typeface="Inter"/>
              </a:rPr>
              <a:t>      </a:t>
            </a:r>
            <a:r>
              <a:rPr b="1" lang="en" sz="3200">
                <a:solidFill>
                  <a:srgbClr val="281E98"/>
                </a:solidFill>
                <a:latin typeface="Inter"/>
                <a:ea typeface="Inter"/>
                <a:cs typeface="Inter"/>
                <a:sym typeface="Inter"/>
              </a:rPr>
              <a:t>Normal Distribution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5"/>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Bell Curve</a:t>
            </a:r>
            <a:endParaRPr/>
          </a:p>
        </p:txBody>
      </p:sp>
      <p:sp>
        <p:nvSpPr>
          <p:cNvPr id="417" name="Google Shape;417;p65"/>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65"/>
          <p:cNvPicPr preferRelativeResize="0"/>
          <p:nvPr/>
        </p:nvPicPr>
        <p:blipFill>
          <a:blip r:embed="rId3">
            <a:alphaModFix/>
          </a:blip>
          <a:stretch>
            <a:fillRect/>
          </a:stretch>
        </p:blipFill>
        <p:spPr>
          <a:xfrm>
            <a:off x="-671898" y="530950"/>
            <a:ext cx="8695846"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6"/>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6"/>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66"/>
          <p:cNvPicPr preferRelativeResize="0"/>
          <p:nvPr/>
        </p:nvPicPr>
        <p:blipFill>
          <a:blip r:embed="rId3">
            <a:alphaModFix/>
          </a:blip>
          <a:stretch>
            <a:fillRect/>
          </a:stretch>
        </p:blipFill>
        <p:spPr>
          <a:xfrm>
            <a:off x="-171079" y="132750"/>
            <a:ext cx="6887310" cy="51435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7"/>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Universal Functions</a:t>
            </a:r>
            <a:endParaRPr/>
          </a:p>
        </p:txBody>
      </p:sp>
      <p:sp>
        <p:nvSpPr>
          <p:cNvPr id="431" name="Google Shape;431;p67"/>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latin typeface="Arial"/>
                <a:ea typeface="Arial"/>
                <a:cs typeface="Arial"/>
                <a:sym typeface="Arial"/>
              </a:rPr>
              <a:t>Built-in NumPy methods that work on NumPy array objects, or </a:t>
            </a:r>
            <a:r>
              <a:rPr i="1" lang="en">
                <a:solidFill>
                  <a:schemeClr val="dk1"/>
                </a:solidFill>
                <a:highlight>
                  <a:srgbClr val="FFFFFF"/>
                </a:highlight>
                <a:latin typeface="Arial"/>
                <a:ea typeface="Arial"/>
                <a:cs typeface="Arial"/>
                <a:sym typeface="Arial"/>
              </a:rPr>
              <a:t>ndarrays</a:t>
            </a:r>
            <a:r>
              <a:rPr lang="en">
                <a:solidFill>
                  <a:schemeClr val="dk1"/>
                </a:solidFill>
                <a:highlight>
                  <a:srgbClr val="FFFFFF"/>
                </a:highlight>
                <a:latin typeface="Arial"/>
                <a:ea typeface="Arial"/>
                <a:cs typeface="Arial"/>
                <a:sym typeface="Arial"/>
              </a:rPr>
              <a:t>.</a:t>
            </a:r>
            <a:endParaRPr>
              <a:solidFill>
                <a:schemeClr val="dk1"/>
              </a:solidFill>
              <a:highlight>
                <a:srgbClr val="FFFFFF"/>
              </a:highlight>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Iterate through a process called </a:t>
            </a:r>
            <a:r>
              <a:rPr b="1" lang="en">
                <a:solidFill>
                  <a:schemeClr val="dk1"/>
                </a:solidFill>
                <a:highlight>
                  <a:srgbClr val="FFFFFF"/>
                </a:highlight>
                <a:latin typeface="Arial"/>
                <a:ea typeface="Arial"/>
                <a:cs typeface="Arial"/>
                <a:sym typeface="Arial"/>
              </a:rPr>
              <a:t>vectorization</a:t>
            </a:r>
            <a:r>
              <a:rPr lang="en">
                <a:solidFill>
                  <a:schemeClr val="dk1"/>
                </a:solidFill>
                <a:highlight>
                  <a:srgbClr val="FFFFFF"/>
                </a:highlight>
                <a:latin typeface="Arial"/>
                <a:ea typeface="Arial"/>
                <a:cs typeface="Arial"/>
                <a:sym typeface="Arial"/>
              </a:rPr>
              <a:t> (faster than loops)</a:t>
            </a:r>
            <a:endParaRPr>
              <a:solidFill>
                <a:schemeClr val="dk1"/>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chemeClr val="dk1"/>
              </a:solidFill>
              <a:highlight>
                <a:srgbClr val="FFFFFF"/>
              </a:highlight>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8"/>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Summations</a:t>
            </a:r>
            <a:endParaRPr/>
          </a:p>
        </p:txBody>
      </p:sp>
      <p:sp>
        <p:nvSpPr>
          <p:cNvPr id="437" name="Google Shape;437;p68"/>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68"/>
          <p:cNvPicPr preferRelativeResize="0"/>
          <p:nvPr/>
        </p:nvPicPr>
        <p:blipFill>
          <a:blip r:embed="rId3">
            <a:alphaModFix/>
          </a:blip>
          <a:stretch>
            <a:fillRect/>
          </a:stretch>
        </p:blipFill>
        <p:spPr>
          <a:xfrm>
            <a:off x="-116150" y="733547"/>
            <a:ext cx="5259624" cy="495748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9"/>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Axes in Summation</a:t>
            </a:r>
            <a:endParaRPr/>
          </a:p>
        </p:txBody>
      </p:sp>
      <p:sp>
        <p:nvSpPr>
          <p:cNvPr id="444" name="Google Shape;444;p69"/>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latin typeface="Arial"/>
                <a:ea typeface="Arial"/>
                <a:cs typeface="Arial"/>
                <a:sym typeface="Arial"/>
              </a:rPr>
              <a:t>Sum function in NumPy has additional arguments that you can pass to it</a:t>
            </a:r>
            <a:endParaRPr>
              <a:solidFill>
                <a:schemeClr val="dk1"/>
              </a:solidFill>
              <a:highlight>
                <a:srgbClr val="FFFFFF"/>
              </a:highlight>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Depending on the value of axis, you sum up arrays either row-wise or column-wise (1D arrays only have the row-wise option).</a:t>
            </a:r>
            <a:endParaRPr>
              <a:solidFill>
                <a:schemeClr val="dk1"/>
              </a:solidFill>
              <a:highlight>
                <a:srgbClr val="FFFFFF"/>
              </a:highlight>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0"/>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0"/>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70"/>
          <p:cNvPicPr preferRelativeResize="0"/>
          <p:nvPr/>
        </p:nvPicPr>
        <p:blipFill>
          <a:blip r:embed="rId3">
            <a:alphaModFix/>
          </a:blip>
          <a:stretch>
            <a:fillRect/>
          </a:stretch>
        </p:blipFill>
        <p:spPr>
          <a:xfrm>
            <a:off x="333876" y="0"/>
            <a:ext cx="5954298"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1"/>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Cumulative</a:t>
            </a:r>
            <a:r>
              <a:rPr lang="en"/>
              <a:t> Sums</a:t>
            </a:r>
            <a:endParaRPr/>
          </a:p>
        </p:txBody>
      </p:sp>
      <p:sp>
        <p:nvSpPr>
          <p:cNvPr id="457" name="Google Shape;457;p71"/>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Perform</a:t>
            </a:r>
            <a:r>
              <a:rPr lang="en"/>
              <a:t> cumulative sums on array</a:t>
            </a:r>
            <a:endParaRPr/>
          </a:p>
          <a:p>
            <a:pPr indent="-336550" lvl="0" marL="457200" rtl="0" algn="l">
              <a:spcBef>
                <a:spcPts val="0"/>
              </a:spcBef>
              <a:spcAft>
                <a:spcPts val="0"/>
              </a:spcAft>
              <a:buSzPts val="1700"/>
              <a:buChar char="●"/>
            </a:pPr>
            <a:r>
              <a:rPr lang="en"/>
              <a:t>Each element is summed with the previous elements.</a:t>
            </a:r>
            <a:endParaRPr/>
          </a:p>
          <a:p>
            <a:pPr indent="0" lvl="0" marL="457200" rtl="0" algn="l">
              <a:spcBef>
                <a:spcPts val="0"/>
              </a:spcBef>
              <a:spcAft>
                <a:spcPts val="0"/>
              </a:spcAft>
              <a:buNone/>
            </a:pPr>
            <a:r>
              <a:t/>
            </a:r>
            <a:endParaRPr/>
          </a:p>
        </p:txBody>
      </p:sp>
      <p:pic>
        <p:nvPicPr>
          <p:cNvPr id="458" name="Google Shape;458;p71"/>
          <p:cNvPicPr preferRelativeResize="0"/>
          <p:nvPr/>
        </p:nvPicPr>
        <p:blipFill>
          <a:blip r:embed="rId3">
            <a:alphaModFix/>
          </a:blip>
          <a:stretch>
            <a:fillRect/>
          </a:stretch>
        </p:blipFill>
        <p:spPr>
          <a:xfrm>
            <a:off x="331850" y="1382125"/>
            <a:ext cx="5847561" cy="4590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2"/>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Statistical Analysis</a:t>
            </a:r>
            <a:endParaRPr/>
          </a:p>
        </p:txBody>
      </p:sp>
      <p:sp>
        <p:nvSpPr>
          <p:cNvPr id="464" name="Google Shape;464;p72"/>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36550" lvl="0" marL="457200" rtl="0" algn="l">
              <a:spcBef>
                <a:spcPts val="0"/>
              </a:spcBef>
              <a:spcAft>
                <a:spcPts val="0"/>
              </a:spcAft>
              <a:buSzPts val="1700"/>
              <a:buChar char="●"/>
            </a:pPr>
            <a:r>
              <a:rPr lang="en"/>
              <a:t>Learn to perform statistical analysis in NumPy.</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465" name="Google Shape;465;p72"/>
          <p:cNvPicPr preferRelativeResize="0"/>
          <p:nvPr/>
        </p:nvPicPr>
        <p:blipFill>
          <a:blip r:embed="rId3">
            <a:alphaModFix/>
          </a:blip>
          <a:stretch>
            <a:fillRect/>
          </a:stretch>
        </p:blipFill>
        <p:spPr>
          <a:xfrm>
            <a:off x="752275" y="2571750"/>
            <a:ext cx="3819736" cy="2347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Where, and How we use NumPy?</a:t>
            </a:r>
            <a:endParaRPr/>
          </a:p>
          <a:p>
            <a:pPr indent="0" lvl="0" marL="0" rtl="0" algn="l">
              <a:spcBef>
                <a:spcPts val="0"/>
              </a:spcBef>
              <a:spcAft>
                <a:spcPts val="0"/>
              </a:spcAft>
              <a:buNone/>
            </a:pPr>
            <a:r>
              <a:t/>
            </a:r>
            <a:endParaRPr b="0" sz="1700"/>
          </a:p>
          <a:p>
            <a:pPr indent="0" lvl="0" marL="0" rtl="0" algn="l">
              <a:spcBef>
                <a:spcPts val="0"/>
              </a:spcBef>
              <a:spcAft>
                <a:spcPts val="0"/>
              </a:spcAft>
              <a:buNone/>
            </a:pPr>
            <a:r>
              <a:t/>
            </a:r>
            <a:endParaRPr b="0" sz="17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163" name="Google Shape;163;p28"/>
          <p:cNvSpPr txBox="1"/>
          <p:nvPr/>
        </p:nvSpPr>
        <p:spPr>
          <a:xfrm>
            <a:off x="763225" y="1941250"/>
            <a:ext cx="5525100" cy="2277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Inter"/>
              <a:buChar char="●"/>
            </a:pPr>
            <a:r>
              <a:rPr lang="en" sz="1700">
                <a:latin typeface="Inter"/>
                <a:ea typeface="Inter"/>
                <a:cs typeface="Inter"/>
                <a:sym typeface="Inter"/>
              </a:rPr>
              <a:t>NumPy is a library in Python</a:t>
            </a:r>
            <a:endParaRPr sz="1700">
              <a:latin typeface="Inter"/>
              <a:ea typeface="Inter"/>
              <a:cs typeface="Inter"/>
              <a:sym typeface="Inter"/>
            </a:endParaRPr>
          </a:p>
          <a:p>
            <a:pPr indent="-336550" lvl="0" marL="457200" rtl="0" algn="l">
              <a:spcBef>
                <a:spcPts val="0"/>
              </a:spcBef>
              <a:spcAft>
                <a:spcPts val="0"/>
              </a:spcAft>
              <a:buSzPts val="1700"/>
              <a:buFont typeface="Inter"/>
              <a:buChar char="●"/>
            </a:pPr>
            <a:r>
              <a:rPr lang="en" sz="1700">
                <a:latin typeface="Inter"/>
                <a:ea typeface="Inter"/>
                <a:cs typeface="Inter"/>
                <a:sym typeface="Inter"/>
              </a:rPr>
              <a:t>It a</a:t>
            </a:r>
            <a:r>
              <a:rPr lang="en" sz="1700">
                <a:latin typeface="Inter"/>
                <a:ea typeface="Inter"/>
                <a:cs typeface="Inter"/>
                <a:sym typeface="Inter"/>
              </a:rPr>
              <a:t>llow us to:</a:t>
            </a:r>
            <a:endParaRPr sz="1700">
              <a:latin typeface="Inter"/>
              <a:ea typeface="Inter"/>
              <a:cs typeface="Inter"/>
              <a:sym typeface="Inter"/>
            </a:endParaRPr>
          </a:p>
          <a:p>
            <a:pPr indent="-336550" lvl="1" marL="914400" rtl="0" algn="l">
              <a:spcBef>
                <a:spcPts val="0"/>
              </a:spcBef>
              <a:spcAft>
                <a:spcPts val="0"/>
              </a:spcAft>
              <a:buSzPts val="1700"/>
              <a:buFont typeface="Inter"/>
              <a:buChar char="○"/>
            </a:pPr>
            <a:r>
              <a:rPr lang="en" sz="1700">
                <a:latin typeface="Inter"/>
                <a:ea typeface="Inter"/>
                <a:cs typeface="Inter"/>
                <a:sym typeface="Inter"/>
              </a:rPr>
              <a:t>C</a:t>
            </a:r>
            <a:r>
              <a:rPr lang="en" sz="1700">
                <a:latin typeface="Inter"/>
                <a:ea typeface="Inter"/>
                <a:cs typeface="Inter"/>
                <a:sym typeface="Inter"/>
              </a:rPr>
              <a:t>reate matrices and multi-dimensional arrays</a:t>
            </a:r>
            <a:endParaRPr sz="1700">
              <a:latin typeface="Inter"/>
              <a:ea typeface="Inter"/>
              <a:cs typeface="Inter"/>
              <a:sym typeface="Inter"/>
            </a:endParaRPr>
          </a:p>
          <a:p>
            <a:pPr indent="-336550" lvl="1" marL="914400" rtl="0" algn="l">
              <a:spcBef>
                <a:spcPts val="0"/>
              </a:spcBef>
              <a:spcAft>
                <a:spcPts val="0"/>
              </a:spcAft>
              <a:buSzPts val="1700"/>
              <a:buFont typeface="Inter"/>
              <a:buChar char="○"/>
            </a:pPr>
            <a:r>
              <a:rPr lang="en" sz="1700">
                <a:latin typeface="Inter"/>
                <a:ea typeface="Inter"/>
                <a:cs typeface="Inter"/>
                <a:sym typeface="Inter"/>
              </a:rPr>
              <a:t>Perform mathematical operations on arrays</a:t>
            </a:r>
            <a:endParaRPr sz="1700">
              <a:latin typeface="Inter"/>
              <a:ea typeface="Inter"/>
              <a:cs typeface="Inter"/>
              <a:sym typeface="Inter"/>
            </a:endParaRPr>
          </a:p>
          <a:p>
            <a:pPr indent="0" lvl="0" marL="914400" rtl="0" algn="l">
              <a:spcBef>
                <a:spcPts val="0"/>
              </a:spcBef>
              <a:spcAft>
                <a:spcPts val="0"/>
              </a:spcAft>
              <a:buNone/>
            </a:pPr>
            <a:r>
              <a:t/>
            </a:r>
            <a:endParaRPr sz="1700">
              <a:latin typeface="Inter"/>
              <a:ea typeface="Inter"/>
              <a:cs typeface="Inter"/>
              <a:sym typeface="Inter"/>
            </a:endParaRPr>
          </a:p>
          <a:p>
            <a:pPr indent="-336550" lvl="0" marL="457200" rtl="0" algn="l">
              <a:spcBef>
                <a:spcPts val="0"/>
              </a:spcBef>
              <a:spcAft>
                <a:spcPts val="0"/>
              </a:spcAft>
              <a:buSzPts val="1700"/>
              <a:buFont typeface="Inter"/>
              <a:buChar char="●"/>
            </a:pPr>
            <a:r>
              <a:rPr lang="en" sz="1700">
                <a:latin typeface="Inter"/>
                <a:ea typeface="Inter"/>
                <a:cs typeface="Inter"/>
                <a:sym typeface="Inter"/>
              </a:rPr>
              <a:t>useful in statistical analyses and analyzing datasets to produce insights.</a:t>
            </a:r>
            <a:endParaRPr sz="1700">
              <a:latin typeface="Inter"/>
              <a:ea typeface="Inter"/>
              <a:cs typeface="Inter"/>
              <a:sym typeface="Inter"/>
            </a:endParaRPr>
          </a:p>
        </p:txBody>
      </p:sp>
      <p:pic>
        <p:nvPicPr>
          <p:cNvPr id="164" name="Google Shape;164;p28"/>
          <p:cNvPicPr preferRelativeResize="0"/>
          <p:nvPr/>
        </p:nvPicPr>
        <p:blipFill>
          <a:blip r:embed="rId3">
            <a:alphaModFix/>
          </a:blip>
          <a:stretch>
            <a:fillRect/>
          </a:stretch>
        </p:blipFill>
        <p:spPr>
          <a:xfrm>
            <a:off x="5110325" y="4104940"/>
            <a:ext cx="1957824" cy="9631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3"/>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Obtaining Min and Max</a:t>
            </a:r>
            <a:endParaRPr/>
          </a:p>
        </p:txBody>
      </p:sp>
      <p:sp>
        <p:nvSpPr>
          <p:cNvPr id="471" name="Google Shape;471;p73"/>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73"/>
          <p:cNvPicPr preferRelativeResize="0"/>
          <p:nvPr/>
        </p:nvPicPr>
        <p:blipFill>
          <a:blip r:embed="rId3">
            <a:alphaModFix/>
          </a:blip>
          <a:stretch>
            <a:fillRect/>
          </a:stretch>
        </p:blipFill>
        <p:spPr>
          <a:xfrm>
            <a:off x="380500" y="785850"/>
            <a:ext cx="4191499" cy="460277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4"/>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4"/>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74"/>
          <p:cNvPicPr preferRelativeResize="0"/>
          <p:nvPr/>
        </p:nvPicPr>
        <p:blipFill>
          <a:blip r:embed="rId3">
            <a:alphaModFix/>
          </a:blip>
          <a:stretch>
            <a:fillRect/>
          </a:stretch>
        </p:blipFill>
        <p:spPr>
          <a:xfrm>
            <a:off x="-182500" y="-387125"/>
            <a:ext cx="5209850" cy="591775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5"/>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a:t>
            </a:r>
            <a:endParaRPr/>
          </a:p>
        </p:txBody>
      </p:sp>
      <p:sp>
        <p:nvSpPr>
          <p:cNvPr id="485" name="Google Shape;485;p75"/>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latin typeface="Arial"/>
                <a:ea typeface="Arial"/>
                <a:cs typeface="Arial"/>
                <a:sym typeface="Arial"/>
              </a:rPr>
              <a:t>The average of a set of data.</a:t>
            </a:r>
            <a:endParaRPr>
              <a:solidFill>
                <a:schemeClr val="dk1"/>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chemeClr val="dk1"/>
              </a:solidFill>
              <a:highlight>
                <a:srgbClr val="FFFFFF"/>
              </a:highlight>
              <a:latin typeface="Arial"/>
              <a:ea typeface="Arial"/>
              <a:cs typeface="Arial"/>
              <a:sym typeface="Arial"/>
            </a:endParaRPr>
          </a:p>
        </p:txBody>
      </p:sp>
      <p:pic>
        <p:nvPicPr>
          <p:cNvPr id="486" name="Google Shape;486;p75"/>
          <p:cNvPicPr preferRelativeResize="0"/>
          <p:nvPr/>
        </p:nvPicPr>
        <p:blipFill>
          <a:blip r:embed="rId3">
            <a:alphaModFix/>
          </a:blip>
          <a:stretch>
            <a:fillRect/>
          </a:stretch>
        </p:blipFill>
        <p:spPr>
          <a:xfrm>
            <a:off x="-135650" y="945725"/>
            <a:ext cx="7152451" cy="47784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6"/>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Median</a:t>
            </a:r>
            <a:endParaRPr/>
          </a:p>
        </p:txBody>
      </p:sp>
      <p:sp>
        <p:nvSpPr>
          <p:cNvPr id="492" name="Google Shape;492;p76"/>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Middle of a set of numbers.</a:t>
            </a:r>
            <a:endParaRPr>
              <a:solidFill>
                <a:schemeClr val="dk1"/>
              </a:solidFill>
              <a:highlight>
                <a:srgbClr val="FFFFFF"/>
              </a:highlight>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 Sometimes this is the same value as the mean, but not always.</a:t>
            </a:r>
            <a:endParaRPr>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chemeClr val="dk1"/>
              </a:solidFill>
              <a:highlight>
                <a:srgbClr val="FFFFFF"/>
              </a:highlight>
              <a:latin typeface="Arial"/>
              <a:ea typeface="Arial"/>
              <a:cs typeface="Arial"/>
              <a:sym typeface="Arial"/>
            </a:endParaRPr>
          </a:p>
        </p:txBody>
      </p:sp>
      <p:pic>
        <p:nvPicPr>
          <p:cNvPr id="493" name="Google Shape;493;p76"/>
          <p:cNvPicPr preferRelativeResize="0"/>
          <p:nvPr/>
        </p:nvPicPr>
        <p:blipFill>
          <a:blip r:embed="rId3">
            <a:alphaModFix/>
          </a:blip>
          <a:stretch>
            <a:fillRect/>
          </a:stretch>
        </p:blipFill>
        <p:spPr>
          <a:xfrm>
            <a:off x="116125" y="1618267"/>
            <a:ext cx="6029701" cy="427210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7"/>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a:t>
            </a:r>
            <a:endParaRPr/>
          </a:p>
        </p:txBody>
      </p:sp>
      <p:sp>
        <p:nvSpPr>
          <p:cNvPr id="499" name="Google Shape;499;p77"/>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latin typeface="Arial"/>
                <a:ea typeface="Arial"/>
                <a:cs typeface="Arial"/>
                <a:sym typeface="Arial"/>
              </a:rPr>
              <a:t>Informally defined as a measure of how far a set of values are spread out from their average value.</a:t>
            </a:r>
            <a:endParaRPr>
              <a:solidFill>
                <a:schemeClr val="dk1"/>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chemeClr val="dk1"/>
              </a:solidFill>
              <a:highlight>
                <a:srgbClr val="FFFFFF"/>
              </a:highlight>
              <a:latin typeface="Arial"/>
              <a:ea typeface="Arial"/>
              <a:cs typeface="Arial"/>
              <a:sym typeface="Arial"/>
            </a:endParaRPr>
          </a:p>
        </p:txBody>
      </p:sp>
      <p:pic>
        <p:nvPicPr>
          <p:cNvPr id="500" name="Google Shape;500;p77"/>
          <p:cNvPicPr preferRelativeResize="0"/>
          <p:nvPr/>
        </p:nvPicPr>
        <p:blipFill>
          <a:blip r:embed="rId3">
            <a:alphaModFix/>
          </a:blip>
          <a:stretch>
            <a:fillRect/>
          </a:stretch>
        </p:blipFill>
        <p:spPr>
          <a:xfrm>
            <a:off x="141600" y="1382125"/>
            <a:ext cx="5798324" cy="433024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8"/>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Deviation</a:t>
            </a:r>
            <a:endParaRPr/>
          </a:p>
        </p:txBody>
      </p:sp>
      <p:sp>
        <p:nvSpPr>
          <p:cNvPr id="506" name="Google Shape;506;p78"/>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Square root of variance.</a:t>
            </a:r>
            <a:endParaRPr/>
          </a:p>
          <a:p>
            <a:pPr indent="-336550" lvl="0" marL="457200" rtl="0" algn="l">
              <a:spcBef>
                <a:spcPts val="0"/>
              </a:spcBef>
              <a:spcAft>
                <a:spcPts val="0"/>
              </a:spcAft>
              <a:buSzPts val="1700"/>
              <a:buChar char="●"/>
            </a:pPr>
            <a:r>
              <a:rPr lang="en"/>
              <a:t>Helps us tell if a value is an outlier or extreme.</a:t>
            </a:r>
            <a:endParaRPr/>
          </a:p>
          <a:p>
            <a:pPr indent="-336550" lvl="0" marL="457200" rtl="0" algn="l">
              <a:spcBef>
                <a:spcPts val="0"/>
              </a:spcBef>
              <a:spcAft>
                <a:spcPts val="0"/>
              </a:spcAft>
              <a:buSzPts val="1700"/>
              <a:buChar char="●"/>
            </a:pPr>
            <a:r>
              <a:rPr lang="en"/>
              <a:t>If a value is 3 standard deviation away from the mean, it is an outlier. </a:t>
            </a:r>
            <a:endParaRPr/>
          </a:p>
          <a:p>
            <a:pPr indent="0" lvl="0" marL="457200" rtl="0" algn="l">
              <a:spcBef>
                <a:spcPts val="0"/>
              </a:spcBef>
              <a:spcAft>
                <a:spcPts val="0"/>
              </a:spcAft>
              <a:buNone/>
            </a:pPr>
            <a:r>
              <a:t/>
            </a:r>
            <a:endParaRPr/>
          </a:p>
        </p:txBody>
      </p:sp>
      <p:pic>
        <p:nvPicPr>
          <p:cNvPr id="507" name="Google Shape;507;p78"/>
          <p:cNvPicPr preferRelativeResize="0"/>
          <p:nvPr/>
        </p:nvPicPr>
        <p:blipFill>
          <a:blip r:embed="rId3">
            <a:alphaModFix/>
          </a:blip>
          <a:stretch>
            <a:fillRect/>
          </a:stretch>
        </p:blipFill>
        <p:spPr>
          <a:xfrm>
            <a:off x="454225" y="2038100"/>
            <a:ext cx="4722452" cy="37076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9"/>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Quantiles</a:t>
            </a:r>
            <a:endParaRPr/>
          </a:p>
        </p:txBody>
      </p:sp>
      <p:sp>
        <p:nvSpPr>
          <p:cNvPr id="513" name="Google Shape;513;p79"/>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latin typeface="Arial"/>
                <a:ea typeface="Arial"/>
                <a:cs typeface="Arial"/>
                <a:sym typeface="Arial"/>
              </a:rPr>
              <a:t>Qth quantile is a number where q% of the values in a distribution fall below that number</a:t>
            </a:r>
            <a:endParaRPr>
              <a:solidFill>
                <a:schemeClr val="dk1"/>
              </a:solidFill>
              <a:highlight>
                <a:srgbClr val="FFFFFF"/>
              </a:highlight>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Quantiles are generic and can have any value.</a:t>
            </a:r>
            <a:endParaRPr>
              <a:solidFill>
                <a:schemeClr val="dk1"/>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chemeClr val="dk1"/>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chemeClr val="dk1"/>
              </a:solidFill>
              <a:highlight>
                <a:srgbClr val="FFFFFF"/>
              </a:highlight>
              <a:latin typeface="Arial"/>
              <a:ea typeface="Arial"/>
              <a:cs typeface="Arial"/>
              <a:sym typeface="Arial"/>
            </a:endParaRPr>
          </a:p>
        </p:txBody>
      </p:sp>
      <p:pic>
        <p:nvPicPr>
          <p:cNvPr id="514" name="Google Shape;514;p79"/>
          <p:cNvPicPr preferRelativeResize="0"/>
          <p:nvPr/>
        </p:nvPicPr>
        <p:blipFill>
          <a:blip r:embed="rId3">
            <a:alphaModFix/>
          </a:blip>
          <a:stretch>
            <a:fillRect/>
          </a:stretch>
        </p:blipFill>
        <p:spPr>
          <a:xfrm>
            <a:off x="1136725" y="2416925"/>
            <a:ext cx="3171720" cy="2726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0"/>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0"/>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80"/>
          <p:cNvPicPr preferRelativeResize="0"/>
          <p:nvPr/>
        </p:nvPicPr>
        <p:blipFill>
          <a:blip r:embed="rId3">
            <a:alphaModFix/>
          </a:blip>
          <a:stretch>
            <a:fillRect/>
          </a:stretch>
        </p:blipFill>
        <p:spPr>
          <a:xfrm>
            <a:off x="148425" y="116150"/>
            <a:ext cx="5459652" cy="5355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1"/>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7.0 Now Try This</a:t>
            </a:r>
            <a:endParaRPr/>
          </a:p>
        </p:txBody>
      </p:sp>
      <p:sp>
        <p:nvSpPr>
          <p:cNvPr id="527" name="Google Shape;527;p81"/>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just">
              <a:spcBef>
                <a:spcPts val="1100"/>
              </a:spcBef>
              <a:spcAft>
                <a:spcPts val="0"/>
              </a:spcAft>
              <a:buClr>
                <a:schemeClr val="dk1"/>
              </a:buClr>
              <a:buSzPts val="1100"/>
              <a:buFont typeface="Arial"/>
              <a:buNone/>
            </a:pPr>
            <a:r>
              <a:rPr lang="en">
                <a:solidFill>
                  <a:schemeClr val="dk1"/>
                </a:solidFill>
                <a:highlight>
                  <a:srgbClr val="FFFFFF"/>
                </a:highlight>
                <a:latin typeface="Arial"/>
                <a:ea typeface="Arial"/>
                <a:cs typeface="Arial"/>
                <a:sym typeface="Arial"/>
              </a:rPr>
              <a:t>Create a randomly generated array of any size using either the normal or random distributions. Then, calculate the following statistics for that array:</a:t>
            </a:r>
            <a:endParaRPr>
              <a:solidFill>
                <a:schemeClr val="dk1"/>
              </a:solidFill>
              <a:highlight>
                <a:srgbClr val="FFFFFF"/>
              </a:highlight>
              <a:latin typeface="Arial"/>
              <a:ea typeface="Arial"/>
              <a:cs typeface="Arial"/>
              <a:sym typeface="Arial"/>
            </a:endParaRPr>
          </a:p>
          <a:p>
            <a:pPr indent="0" lvl="0" marL="0" rtl="0" algn="just">
              <a:spcBef>
                <a:spcPts val="1100"/>
              </a:spcBef>
              <a:spcAft>
                <a:spcPts val="0"/>
              </a:spcAft>
              <a:buClr>
                <a:schemeClr val="dk1"/>
              </a:buClr>
              <a:buSzPts val="1100"/>
              <a:buFont typeface="Arial"/>
              <a:buNone/>
            </a:pPr>
            <a:r>
              <a:rPr lang="en">
                <a:solidFill>
                  <a:schemeClr val="dk1"/>
                </a:solidFill>
                <a:highlight>
                  <a:srgbClr val="FFFFFF"/>
                </a:highlight>
                <a:latin typeface="Arial"/>
                <a:ea typeface="Arial"/>
                <a:cs typeface="Arial"/>
                <a:sym typeface="Arial"/>
              </a:rPr>
              <a:t>Mean, Median, Variance, Standard Deviation, 84th quantile.</a:t>
            </a:r>
            <a:endParaRPr>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2"/>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Covariance</a:t>
            </a:r>
            <a:endParaRPr/>
          </a:p>
        </p:txBody>
      </p:sp>
      <p:sp>
        <p:nvSpPr>
          <p:cNvPr id="533" name="Google Shape;533;p82"/>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rPr>
              <a:t>Sometimes you have two or more variables in your data set and would like to know how they vary together as the values change. You can measure that using covariance.</a:t>
            </a:r>
            <a:endParaRPr>
              <a:solidFill>
                <a:schemeClr val="dk1"/>
              </a:solidFill>
              <a:highlight>
                <a:srgbClr val="FFFFFF"/>
              </a:highlight>
            </a:endParaRPr>
          </a:p>
          <a:p>
            <a:pPr indent="-336550" lvl="0" marL="457200" marR="279400" rtl="0" algn="l">
              <a:lnSpc>
                <a:spcPct val="142857"/>
              </a:lnSpc>
              <a:spcBef>
                <a:spcPts val="0"/>
              </a:spcBef>
              <a:spcAft>
                <a:spcPts val="0"/>
              </a:spcAft>
              <a:buClr>
                <a:schemeClr val="dk1"/>
              </a:buClr>
              <a:buSzPts val="1700"/>
              <a:buChar char="●"/>
            </a:pPr>
            <a:r>
              <a:rPr lang="en">
                <a:solidFill>
                  <a:schemeClr val="dk1"/>
                </a:solidFill>
                <a:highlight>
                  <a:srgbClr val="FFFFFF"/>
                </a:highlight>
              </a:rPr>
              <a:t>If cov(x,y) = 0 then variables are uncorrelated</a:t>
            </a:r>
            <a:endParaRPr>
              <a:solidFill>
                <a:schemeClr val="dk1"/>
              </a:solidFill>
              <a:highlight>
                <a:srgbClr val="FFFFFF"/>
              </a:highlight>
            </a:endParaRPr>
          </a:p>
          <a:p>
            <a:pPr indent="-336550" lvl="0" marL="457200" marR="279400" rtl="0" algn="l">
              <a:lnSpc>
                <a:spcPct val="142857"/>
              </a:lnSpc>
              <a:spcBef>
                <a:spcPts val="0"/>
              </a:spcBef>
              <a:spcAft>
                <a:spcPts val="0"/>
              </a:spcAft>
              <a:buClr>
                <a:schemeClr val="dk1"/>
              </a:buClr>
              <a:buSzPts val="1700"/>
              <a:buChar char="●"/>
            </a:pPr>
            <a:r>
              <a:rPr lang="en">
                <a:solidFill>
                  <a:schemeClr val="dk1"/>
                </a:solidFill>
                <a:highlight>
                  <a:srgbClr val="FFFFFF"/>
                </a:highlight>
              </a:rPr>
              <a:t>If cov(x,y) &gt; 0 then variables are positively correlated</a:t>
            </a:r>
            <a:endParaRPr>
              <a:solidFill>
                <a:schemeClr val="dk1"/>
              </a:solidFill>
              <a:highlight>
                <a:srgbClr val="FFFFFF"/>
              </a:highlight>
            </a:endParaRPr>
          </a:p>
          <a:p>
            <a:pPr indent="-336550" lvl="0" marL="457200" marR="279400" rtl="0" algn="l">
              <a:lnSpc>
                <a:spcPct val="142857"/>
              </a:lnSpc>
              <a:spcBef>
                <a:spcPts val="0"/>
              </a:spcBef>
              <a:spcAft>
                <a:spcPts val="0"/>
              </a:spcAft>
              <a:buClr>
                <a:schemeClr val="dk1"/>
              </a:buClr>
              <a:buSzPts val="1700"/>
              <a:buChar char="●"/>
            </a:pPr>
            <a:r>
              <a:rPr lang="en">
                <a:solidFill>
                  <a:schemeClr val="dk1"/>
                </a:solidFill>
                <a:highlight>
                  <a:srgbClr val="FFFFFF"/>
                </a:highlight>
              </a:rPr>
              <a:t>If cov(x,y) &lt; 0 then variables are negatively correlated</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Arrays</a:t>
            </a:r>
            <a:endParaRPr/>
          </a:p>
        </p:txBody>
      </p:sp>
      <p:sp>
        <p:nvSpPr>
          <p:cNvPr id="170" name="Google Shape;170;p29"/>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a:solidFill>
                  <a:schemeClr val="dk1"/>
                </a:solidFill>
                <a:highlight>
                  <a:srgbClr val="FFFFFF"/>
                </a:highlight>
              </a:rPr>
              <a:t>NumPy allows you to work with arrays very efficiently.</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array() function</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p:txBody>
      </p:sp>
      <p:pic>
        <p:nvPicPr>
          <p:cNvPr id="171" name="Google Shape;171;p29"/>
          <p:cNvPicPr preferRelativeResize="0"/>
          <p:nvPr/>
        </p:nvPicPr>
        <p:blipFill>
          <a:blip r:embed="rId3">
            <a:alphaModFix/>
          </a:blip>
          <a:stretch>
            <a:fillRect/>
          </a:stretch>
        </p:blipFill>
        <p:spPr>
          <a:xfrm>
            <a:off x="221775" y="1382125"/>
            <a:ext cx="6132927" cy="4345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3"/>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3"/>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83"/>
          <p:cNvPicPr preferRelativeResize="0"/>
          <p:nvPr/>
        </p:nvPicPr>
        <p:blipFill>
          <a:blip r:embed="rId3">
            <a:alphaModFix/>
          </a:blip>
          <a:stretch>
            <a:fillRect/>
          </a:stretch>
        </p:blipFill>
        <p:spPr>
          <a:xfrm>
            <a:off x="-121974" y="315475"/>
            <a:ext cx="5954298"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4"/>
          <p:cNvSpPr txBox="1"/>
          <p:nvPr>
            <p:ph type="title"/>
          </p:nvPr>
        </p:nvSpPr>
        <p:spPr>
          <a:xfrm>
            <a:off x="520600" y="653125"/>
            <a:ext cx="78582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Interpretation of Covariance Matrix</a:t>
            </a:r>
            <a:endParaRPr/>
          </a:p>
        </p:txBody>
      </p:sp>
      <p:sp>
        <p:nvSpPr>
          <p:cNvPr id="546" name="Google Shape;546;p84"/>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rPr>
              <a:t>The main diagonal (C_ii) are the variances for each variable. 0.115 is the variance for var_1, 3.757 for var_2, and 14.525 for var_3. The other values in the matrix tell us the direction of correlation between the other variables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5"/>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 Correlation</a:t>
            </a:r>
            <a:endParaRPr/>
          </a:p>
        </p:txBody>
      </p:sp>
      <p:sp>
        <p:nvSpPr>
          <p:cNvPr id="552" name="Google Shape;552;p85"/>
          <p:cNvSpPr txBox="1"/>
          <p:nvPr>
            <p:ph idx="1" type="body"/>
          </p:nvPr>
        </p:nvSpPr>
        <p:spPr>
          <a:xfrm>
            <a:off x="520600" y="1382125"/>
            <a:ext cx="6496200" cy="3479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latin typeface="Arial"/>
                <a:ea typeface="Arial"/>
                <a:cs typeface="Arial"/>
                <a:sym typeface="Arial"/>
              </a:rPr>
              <a:t>Very similar statistic to covariance</a:t>
            </a:r>
            <a:endParaRPr>
              <a:solidFill>
                <a:schemeClr val="dk1"/>
              </a:solidFill>
              <a:highlight>
                <a:srgbClr val="FFFFFF"/>
              </a:highlight>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Calculate</a:t>
            </a:r>
            <a:r>
              <a:rPr lang="en">
                <a:solidFill>
                  <a:schemeClr val="dk1"/>
                </a:solidFill>
                <a:highlight>
                  <a:srgbClr val="FFFFFF"/>
                </a:highlight>
                <a:latin typeface="Arial"/>
                <a:ea typeface="Arial"/>
                <a:cs typeface="Arial"/>
                <a:sym typeface="Arial"/>
              </a:rPr>
              <a:t> is the cross-correlation between variables</a:t>
            </a:r>
            <a:endParaRPr>
              <a:solidFill>
                <a:schemeClr val="dk1"/>
              </a:solidFill>
              <a:highlight>
                <a:srgbClr val="FFFFFF"/>
              </a:highlight>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Tells us the strength of the correlation (covariance tells us the direction of the correlation)</a:t>
            </a:r>
            <a:endParaRPr>
              <a:solidFill>
                <a:schemeClr val="dk1"/>
              </a:solidFill>
              <a:highlight>
                <a:srgbClr val="FFFFFF"/>
              </a:highlight>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a:solidFill>
                  <a:schemeClr val="dk1"/>
                </a:solidFill>
                <a:highlight>
                  <a:srgbClr val="FFFFFF"/>
                </a:highlight>
                <a:latin typeface="Arial"/>
                <a:ea typeface="Arial"/>
                <a:cs typeface="Arial"/>
                <a:sym typeface="Arial"/>
              </a:rPr>
              <a:t>Correlation: between -1 and 1 (negative correlation means negative relationship, positive correlation means positive relationship)</a:t>
            </a:r>
            <a:endParaRPr>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chemeClr val="dk1"/>
              </a:solidFill>
              <a:highlight>
                <a:srgbClr val="FFFFFF"/>
              </a:highlight>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6"/>
          <p:cNvSpPr txBox="1"/>
          <p:nvPr>
            <p:ph type="title"/>
          </p:nvPr>
        </p:nvSpPr>
        <p:spPr>
          <a:xfrm>
            <a:off x="520600" y="653125"/>
            <a:ext cx="74766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 Correlation (continued)</a:t>
            </a:r>
            <a:endParaRPr/>
          </a:p>
        </p:txBody>
      </p:sp>
      <p:sp>
        <p:nvSpPr>
          <p:cNvPr id="558" name="Google Shape;558;p86"/>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86"/>
          <p:cNvPicPr preferRelativeResize="0"/>
          <p:nvPr/>
        </p:nvPicPr>
        <p:blipFill>
          <a:blip r:embed="rId3">
            <a:alphaModFix/>
          </a:blip>
          <a:stretch>
            <a:fillRect/>
          </a:stretch>
        </p:blipFill>
        <p:spPr>
          <a:xfrm>
            <a:off x="82975" y="1808525"/>
            <a:ext cx="7279999" cy="2754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7"/>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7"/>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87"/>
          <p:cNvPicPr preferRelativeResize="0"/>
          <p:nvPr/>
        </p:nvPicPr>
        <p:blipFill>
          <a:blip r:embed="rId3">
            <a:alphaModFix/>
          </a:blip>
          <a:stretch>
            <a:fillRect/>
          </a:stretch>
        </p:blipFill>
        <p:spPr>
          <a:xfrm>
            <a:off x="0" y="-408125"/>
            <a:ext cx="5624673" cy="5959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8"/>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8"/>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88"/>
          <p:cNvPicPr preferRelativeResize="0"/>
          <p:nvPr/>
        </p:nvPicPr>
        <p:blipFill>
          <a:blip r:embed="rId3">
            <a:alphaModFix/>
          </a:blip>
          <a:stretch>
            <a:fillRect/>
          </a:stretch>
        </p:blipFill>
        <p:spPr>
          <a:xfrm>
            <a:off x="-256225" y="-268050"/>
            <a:ext cx="4828224" cy="56796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9"/>
          <p:cNvSpPr txBox="1"/>
          <p:nvPr>
            <p:ph type="title"/>
          </p:nvPr>
        </p:nvSpPr>
        <p:spPr>
          <a:xfrm>
            <a:off x="520600" y="381625"/>
            <a:ext cx="7244400" cy="1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900">
                <a:solidFill>
                  <a:srgbClr val="281E98"/>
                </a:solidFill>
                <a:highlight>
                  <a:srgbClr val="FFFFFF"/>
                </a:highlight>
                <a:latin typeface="Arial"/>
                <a:ea typeface="Arial"/>
                <a:cs typeface="Arial"/>
                <a:sym typeface="Arial"/>
              </a:rPr>
              <a:t>Preview of Exploratory Data Analysis and Linear Regression</a:t>
            </a:r>
            <a:endParaRPr sz="2900">
              <a:solidFill>
                <a:srgbClr val="281E98"/>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579" name="Google Shape;579;p89"/>
          <p:cNvSpPr txBox="1"/>
          <p:nvPr>
            <p:ph idx="1" type="body"/>
          </p:nvPr>
        </p:nvSpPr>
        <p:spPr>
          <a:xfrm>
            <a:off x="520600" y="1382125"/>
            <a:ext cx="6496200" cy="357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a:solidFill>
                  <a:schemeClr val="dk1"/>
                </a:solidFill>
                <a:highlight>
                  <a:srgbClr val="FFFFFF"/>
                </a:highlight>
              </a:rPr>
              <a:t>Explore the dataset and see if you can find any general insights or broad patterns.</a:t>
            </a:r>
            <a:endParaRPr>
              <a:solidFill>
                <a:schemeClr val="dk1"/>
              </a:solidFill>
              <a:highlight>
                <a:srgbClr val="FFFFFF"/>
              </a:highlight>
            </a:endParaRPr>
          </a:p>
          <a:p>
            <a:pPr indent="-336550" lvl="0" marL="457200" rtl="0" algn="l">
              <a:spcBef>
                <a:spcPts val="0"/>
              </a:spcBef>
              <a:spcAft>
                <a:spcPts val="0"/>
              </a:spcAft>
              <a:buClr>
                <a:schemeClr val="dk1"/>
              </a:buClr>
              <a:buSzPts val="1700"/>
              <a:buFont typeface="Arial"/>
              <a:buChar char="●"/>
            </a:pPr>
            <a:r>
              <a:rPr lang="en">
                <a:solidFill>
                  <a:schemeClr val="dk1"/>
                </a:solidFill>
                <a:highlight>
                  <a:srgbClr val="FFFFFF"/>
                </a:highlight>
              </a:rPr>
              <a:t>Does the distribution of a certain dataset seem </a:t>
            </a:r>
            <a:r>
              <a:rPr b="1" lang="en">
                <a:solidFill>
                  <a:schemeClr val="dk1"/>
                </a:solidFill>
                <a:highlight>
                  <a:srgbClr val="FFFFFF"/>
                </a:highlight>
              </a:rPr>
              <a:t>skewed</a:t>
            </a:r>
            <a:r>
              <a:rPr lang="en">
                <a:solidFill>
                  <a:schemeClr val="dk1"/>
                </a:solidFill>
                <a:highlight>
                  <a:srgbClr val="FFFFFF"/>
                </a:highlight>
              </a:rPr>
              <a:t> (heavily </a:t>
            </a:r>
            <a:r>
              <a:rPr lang="en">
                <a:solidFill>
                  <a:schemeClr val="dk1"/>
                </a:solidFill>
                <a:highlight>
                  <a:srgbClr val="FFFFFF"/>
                </a:highlight>
              </a:rPr>
              <a:t>asymmetric</a:t>
            </a:r>
            <a:r>
              <a:rPr lang="en">
                <a:solidFill>
                  <a:schemeClr val="dk1"/>
                </a:solidFill>
                <a:highlight>
                  <a:srgbClr val="FFFFFF"/>
                </a:highlight>
              </a:rPr>
              <a:t> in one direction or the other)? </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latin typeface="Arial"/>
              <a:ea typeface="Arial"/>
              <a:cs typeface="Arial"/>
              <a:sym typeface="Arial"/>
            </a:endParaRPr>
          </a:p>
        </p:txBody>
      </p:sp>
      <p:pic>
        <p:nvPicPr>
          <p:cNvPr id="580" name="Google Shape;580;p89"/>
          <p:cNvPicPr preferRelativeResize="0"/>
          <p:nvPr/>
        </p:nvPicPr>
        <p:blipFill>
          <a:blip r:embed="rId3">
            <a:alphaModFix/>
          </a:blip>
          <a:stretch>
            <a:fillRect/>
          </a:stretch>
        </p:blipFill>
        <p:spPr>
          <a:xfrm>
            <a:off x="1159600" y="2682375"/>
            <a:ext cx="3552501" cy="26643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0"/>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a:t>
            </a:r>
            <a:r>
              <a:rPr lang="en"/>
              <a:t>nalysis</a:t>
            </a:r>
            <a:endParaRPr/>
          </a:p>
        </p:txBody>
      </p:sp>
      <p:sp>
        <p:nvSpPr>
          <p:cNvPr id="586" name="Google Shape;586;p90"/>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a:solidFill>
                  <a:schemeClr val="dk1"/>
                </a:solidFill>
                <a:highlight>
                  <a:srgbClr val="FFFFFF"/>
                </a:highlight>
              </a:rPr>
              <a:t>Pandas_profiling</a:t>
            </a:r>
            <a:r>
              <a:rPr lang="en">
                <a:solidFill>
                  <a:schemeClr val="dk1"/>
                </a:solidFill>
                <a:highlight>
                  <a:srgbClr val="FFFFFF"/>
                </a:highlight>
              </a:rPr>
              <a:t> allows us to create a very quick report on datasets that we've imported.</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install it in Google Colab, and then import it.</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p:txBody>
      </p:sp>
      <p:pic>
        <p:nvPicPr>
          <p:cNvPr id="587" name="Google Shape;587;p90"/>
          <p:cNvPicPr preferRelativeResize="0"/>
          <p:nvPr/>
        </p:nvPicPr>
        <p:blipFill>
          <a:blip r:embed="rId3">
            <a:alphaModFix/>
          </a:blip>
          <a:stretch>
            <a:fillRect/>
          </a:stretch>
        </p:blipFill>
        <p:spPr>
          <a:xfrm>
            <a:off x="250250" y="1920298"/>
            <a:ext cx="6570398" cy="28518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1"/>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1"/>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91"/>
          <p:cNvPicPr preferRelativeResize="0"/>
          <p:nvPr/>
        </p:nvPicPr>
        <p:blipFill>
          <a:blip r:embed="rId3">
            <a:alphaModFix/>
          </a:blip>
          <a:stretch>
            <a:fillRect/>
          </a:stretch>
        </p:blipFill>
        <p:spPr>
          <a:xfrm>
            <a:off x="91796" y="132750"/>
            <a:ext cx="6887310" cy="51435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2"/>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2"/>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p92"/>
          <p:cNvPicPr preferRelativeResize="0"/>
          <p:nvPr/>
        </p:nvPicPr>
        <p:blipFill>
          <a:blip r:embed="rId3">
            <a:alphaModFix/>
          </a:blip>
          <a:stretch>
            <a:fillRect/>
          </a:stretch>
        </p:blipFill>
        <p:spPr>
          <a:xfrm>
            <a:off x="232300" y="160618"/>
            <a:ext cx="5160102" cy="52589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Indexing</a:t>
            </a:r>
            <a:endParaRPr/>
          </a:p>
        </p:txBody>
      </p:sp>
      <p:sp>
        <p:nvSpPr>
          <p:cNvPr id="177" name="Google Shape;177;p30"/>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a:solidFill>
                  <a:schemeClr val="dk1"/>
                </a:solidFill>
                <a:highlight>
                  <a:srgbClr val="FFFFFF"/>
                </a:highlight>
              </a:rPr>
              <a:t> Same thing as accessing an element of a list</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p:txBody>
      </p:sp>
      <p:pic>
        <p:nvPicPr>
          <p:cNvPr id="178" name="Google Shape;178;p30"/>
          <p:cNvPicPr preferRelativeResize="0"/>
          <p:nvPr/>
        </p:nvPicPr>
        <p:blipFill>
          <a:blip r:embed="rId3">
            <a:alphaModFix/>
          </a:blip>
          <a:stretch>
            <a:fillRect/>
          </a:stretch>
        </p:blipFill>
        <p:spPr>
          <a:xfrm>
            <a:off x="176224" y="1142200"/>
            <a:ext cx="6718448" cy="44885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3"/>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 Report</a:t>
            </a:r>
            <a:endParaRPr/>
          </a:p>
        </p:txBody>
      </p:sp>
      <p:sp>
        <p:nvSpPr>
          <p:cNvPr id="607" name="Google Shape;607;p93"/>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rgbClr val="333333"/>
                </a:solidFill>
                <a:highlight>
                  <a:srgbClr val="F7F7F7"/>
                </a:highlight>
              </a:rPr>
              <a:t>data</a:t>
            </a:r>
            <a:r>
              <a:rPr lang="en">
                <a:highlight>
                  <a:srgbClr val="F7F7F7"/>
                </a:highlight>
              </a:rPr>
              <a:t>.</a:t>
            </a:r>
            <a:r>
              <a:rPr lang="en">
                <a:solidFill>
                  <a:srgbClr val="333333"/>
                </a:solidFill>
                <a:highlight>
                  <a:srgbClr val="F7F7F7"/>
                </a:highlight>
              </a:rPr>
              <a:t>profile_report(title</a:t>
            </a:r>
            <a:r>
              <a:rPr lang="en">
                <a:highlight>
                  <a:srgbClr val="F7F7F7"/>
                </a:highlight>
              </a:rPr>
              <a:t>=</a:t>
            </a:r>
            <a:r>
              <a:rPr lang="en">
                <a:solidFill>
                  <a:srgbClr val="BA2121"/>
                </a:solidFill>
                <a:highlight>
                  <a:srgbClr val="F7F7F7"/>
                </a:highlight>
              </a:rPr>
              <a:t>'Campus Placement Data - Report'</a:t>
            </a:r>
            <a:r>
              <a:rPr lang="en">
                <a:solidFill>
                  <a:srgbClr val="333333"/>
                </a:solidFill>
                <a:highlight>
                  <a:srgbClr val="F7F7F7"/>
                </a:highlight>
              </a:rPr>
              <a:t>, progress_bar</a:t>
            </a:r>
            <a:r>
              <a:rPr lang="en">
                <a:highlight>
                  <a:srgbClr val="F7F7F7"/>
                </a:highlight>
              </a:rPr>
              <a:t>=</a:t>
            </a:r>
            <a:r>
              <a:rPr b="1" lang="en">
                <a:solidFill>
                  <a:srgbClr val="008000"/>
                </a:solidFill>
                <a:highlight>
                  <a:srgbClr val="F7F7F7"/>
                </a:highlight>
              </a:rPr>
              <a:t>False</a:t>
            </a:r>
            <a:r>
              <a:rPr lang="en">
                <a:solidFill>
                  <a:srgbClr val="333333"/>
                </a:solidFill>
                <a:highlight>
                  <a:srgbClr val="F7F7F7"/>
                </a:highlight>
              </a:rPr>
              <a:t>)</a:t>
            </a:r>
            <a:endParaRPr>
              <a:solidFill>
                <a:srgbClr val="333333"/>
              </a:solidFill>
              <a:highlight>
                <a:srgbClr val="F7F7F7"/>
              </a:highlight>
            </a:endParaRPr>
          </a:p>
          <a:p>
            <a:pPr indent="-336550" lvl="0" marL="457200" rtl="0" algn="l">
              <a:spcBef>
                <a:spcPts val="0"/>
              </a:spcBef>
              <a:spcAft>
                <a:spcPts val="0"/>
              </a:spcAft>
              <a:buClr>
                <a:srgbClr val="333333"/>
              </a:buClr>
              <a:buSzPts val="1700"/>
              <a:buChar char="●"/>
            </a:pPr>
            <a:r>
              <a:rPr b="1" lang="en">
                <a:solidFill>
                  <a:srgbClr val="333333"/>
                </a:solidFill>
                <a:highlight>
                  <a:srgbClr val="F7F7F7"/>
                </a:highlight>
              </a:rPr>
              <a:t>Two key takeaways:</a:t>
            </a:r>
            <a:endParaRPr b="1">
              <a:solidFill>
                <a:srgbClr val="333333"/>
              </a:solidFill>
              <a:highlight>
                <a:srgbClr val="F7F7F7"/>
              </a:highlight>
            </a:endParaRPr>
          </a:p>
          <a:p>
            <a:pPr indent="-317500" lvl="1" marL="914400" marR="279400" rtl="0" algn="l">
              <a:lnSpc>
                <a:spcPct val="142857"/>
              </a:lnSpc>
              <a:spcBef>
                <a:spcPts val="0"/>
              </a:spcBef>
              <a:spcAft>
                <a:spcPts val="0"/>
              </a:spcAft>
              <a:buClr>
                <a:srgbClr val="333333"/>
              </a:buClr>
              <a:buSzPts val="1400"/>
              <a:buChar char="○"/>
            </a:pPr>
            <a:r>
              <a:rPr lang="en" sz="1700">
                <a:solidFill>
                  <a:schemeClr val="dk1"/>
                </a:solidFill>
                <a:highlight>
                  <a:srgbClr val="FFFFFF"/>
                </a:highlight>
              </a:rPr>
              <a:t>67 Missing values in Salary for students who didn't get placed. These NaN values need to be filled.</a:t>
            </a:r>
            <a:endParaRPr b="1">
              <a:solidFill>
                <a:srgbClr val="333333"/>
              </a:solidFill>
              <a:highlight>
                <a:srgbClr val="F7F7F7"/>
              </a:highlight>
            </a:endParaRPr>
          </a:p>
          <a:p>
            <a:pPr indent="0" lvl="0" marL="0" rtl="0" algn="l">
              <a:spcBef>
                <a:spcPts val="0"/>
              </a:spcBef>
              <a:spcAft>
                <a:spcPts val="0"/>
              </a:spcAft>
              <a:buClr>
                <a:schemeClr val="dk1"/>
              </a:buClr>
              <a:buSzPts val="1100"/>
              <a:buFont typeface="Arial"/>
              <a:buNone/>
            </a:pPr>
            <a:r>
              <a:t/>
            </a:r>
            <a:endParaRPr b="1">
              <a:solidFill>
                <a:srgbClr val="333333"/>
              </a:solidFill>
              <a:highlight>
                <a:srgbClr val="F7F7F7"/>
              </a:highlight>
            </a:endParaRPr>
          </a:p>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4"/>
          <p:cNvSpPr txBox="1"/>
          <p:nvPr>
            <p:ph type="title"/>
          </p:nvPr>
        </p:nvSpPr>
        <p:spPr>
          <a:xfrm>
            <a:off x="520600" y="653125"/>
            <a:ext cx="73938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Key Takeaways (continued)</a:t>
            </a:r>
            <a:endParaRPr/>
          </a:p>
        </p:txBody>
      </p:sp>
      <p:sp>
        <p:nvSpPr>
          <p:cNvPr id="613" name="Google Shape;613;p94"/>
          <p:cNvSpPr txBox="1"/>
          <p:nvPr>
            <p:ph idx="1" type="body"/>
          </p:nvPr>
        </p:nvSpPr>
        <p:spPr>
          <a:xfrm>
            <a:off x="-215700" y="0"/>
            <a:ext cx="7499400" cy="5027400"/>
          </a:xfrm>
          <a:prstGeom prst="rect">
            <a:avLst/>
          </a:prstGeom>
        </p:spPr>
        <p:txBody>
          <a:bodyPr anchorCtr="0" anchor="t" bIns="91425" lIns="91425" spcFirstLastPara="1" rIns="91425" wrap="square" tIns="91425">
            <a:noAutofit/>
          </a:bodyPr>
          <a:lstStyle/>
          <a:p>
            <a:pPr indent="0" lvl="0" marL="0" marR="279400" rtl="0" algn="l">
              <a:lnSpc>
                <a:spcPct val="142857"/>
              </a:lnSpc>
              <a:spcBef>
                <a:spcPts val="2200"/>
              </a:spcBef>
              <a:spcAft>
                <a:spcPts val="0"/>
              </a:spcAft>
              <a:buNone/>
            </a:pPr>
            <a:r>
              <a:t/>
            </a:r>
            <a:endParaRPr>
              <a:solidFill>
                <a:schemeClr val="dk1"/>
              </a:solidFill>
              <a:highlight>
                <a:srgbClr val="FFFFFF"/>
              </a:highlight>
            </a:endParaRPr>
          </a:p>
          <a:p>
            <a:pPr indent="0" lvl="0" marL="457200" marR="279400" rtl="0" algn="l">
              <a:lnSpc>
                <a:spcPct val="142857"/>
              </a:lnSpc>
              <a:spcBef>
                <a:spcPts val="2200"/>
              </a:spcBef>
              <a:spcAft>
                <a:spcPts val="0"/>
              </a:spcAft>
              <a:buNone/>
            </a:pPr>
            <a:r>
              <a:t/>
            </a:r>
            <a:endParaRPr>
              <a:solidFill>
                <a:schemeClr val="dk1"/>
              </a:solidFill>
              <a:highlight>
                <a:srgbClr val="FFFFFF"/>
              </a:highlight>
            </a:endParaRPr>
          </a:p>
          <a:p>
            <a:pPr indent="-336550" lvl="0" marL="736600" marR="279400" rtl="0" algn="l">
              <a:lnSpc>
                <a:spcPct val="142857"/>
              </a:lnSpc>
              <a:spcBef>
                <a:spcPts val="2200"/>
              </a:spcBef>
              <a:spcAft>
                <a:spcPts val="0"/>
              </a:spcAft>
              <a:buClr>
                <a:schemeClr val="dk1"/>
              </a:buClr>
              <a:buSzPts val="1700"/>
              <a:buFont typeface="Arial"/>
              <a:buChar char="●"/>
            </a:pPr>
            <a:r>
              <a:rPr lang="en">
                <a:solidFill>
                  <a:schemeClr val="dk1"/>
                </a:solidFill>
                <a:highlight>
                  <a:srgbClr val="FFFFFF"/>
                </a:highlight>
              </a:rPr>
              <a:t>In salary, 300k at 75th Percentile goes all the way up to 940k max, in Salary (highly skewed). A reminder that a </a:t>
            </a:r>
            <a:r>
              <a:rPr b="1" lang="en">
                <a:solidFill>
                  <a:schemeClr val="dk1"/>
                </a:solidFill>
                <a:highlight>
                  <a:srgbClr val="FFFFFF"/>
                </a:highlight>
              </a:rPr>
              <a:t>percentile</a:t>
            </a:r>
            <a:r>
              <a:rPr lang="en">
                <a:solidFill>
                  <a:schemeClr val="dk1"/>
                </a:solidFill>
                <a:highlight>
                  <a:srgbClr val="FFFFFF"/>
                </a:highlight>
              </a:rPr>
              <a:t> is value where a certain percentage of the total values fall at or below that value. It's very similar to quantiles except that percentiles always range from 0 - 100. In this case, the 75th percentile means that 75% of all salaries are either the same or lower than 300k.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5"/>
          <p:cNvSpPr txBox="1"/>
          <p:nvPr>
            <p:ph type="title"/>
          </p:nvPr>
        </p:nvSpPr>
        <p:spPr>
          <a:xfrm>
            <a:off x="520600" y="653125"/>
            <a:ext cx="70620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features of the data</a:t>
            </a:r>
            <a:endParaRPr/>
          </a:p>
        </p:txBody>
      </p:sp>
      <p:sp>
        <p:nvSpPr>
          <p:cNvPr id="619" name="Google Shape;619;p95"/>
          <p:cNvSpPr txBox="1"/>
          <p:nvPr>
            <p:ph idx="1" type="body"/>
          </p:nvPr>
        </p:nvSpPr>
        <p:spPr>
          <a:xfrm>
            <a:off x="520600" y="1382125"/>
            <a:ext cx="6496200" cy="3446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333333"/>
              </a:buClr>
              <a:buSzPts val="1700"/>
              <a:buChar char="●"/>
            </a:pPr>
            <a:r>
              <a:rPr lang="en">
                <a:solidFill>
                  <a:schemeClr val="dk1"/>
                </a:solidFill>
                <a:highlight>
                  <a:srgbClr val="FFFFFF"/>
                </a:highlight>
              </a:rPr>
              <a:t>Sometimes columns of a dataset are called </a:t>
            </a:r>
            <a:r>
              <a:rPr b="1" lang="en">
                <a:solidFill>
                  <a:schemeClr val="dk1"/>
                </a:solidFill>
                <a:highlight>
                  <a:srgbClr val="FFFFFF"/>
                </a:highlight>
              </a:rPr>
              <a:t>features</a:t>
            </a:r>
            <a:r>
              <a:rPr lang="en">
                <a:solidFill>
                  <a:schemeClr val="dk1"/>
                </a:solidFill>
                <a:highlight>
                  <a:srgbClr val="FFFFFF"/>
                </a:highlight>
              </a:rPr>
              <a:t>.</a:t>
            </a:r>
            <a:endParaRPr>
              <a:solidFill>
                <a:srgbClr val="333333"/>
              </a:solidFill>
              <a:highlight>
                <a:srgbClr val="F7F7F7"/>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One of the basic questions associated with EDA is how features affect each other.</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Example:</a:t>
            </a:r>
            <a:endParaRPr>
              <a:solidFill>
                <a:schemeClr val="dk1"/>
              </a:solidFill>
              <a:highlight>
                <a:srgbClr val="FFFFFF"/>
              </a:highlight>
            </a:endParaRPr>
          </a:p>
          <a:p>
            <a:pPr indent="-336550" lvl="0" marL="457200" rtl="0" algn="l">
              <a:spcBef>
                <a:spcPts val="0"/>
              </a:spcBef>
              <a:spcAft>
                <a:spcPts val="0"/>
              </a:spcAft>
              <a:buClr>
                <a:srgbClr val="000000"/>
              </a:buClr>
              <a:buSzPts val="1700"/>
              <a:buChar char="●"/>
            </a:pPr>
            <a:r>
              <a:rPr lang="en">
                <a:solidFill>
                  <a:srgbClr val="000000"/>
                </a:solidFill>
              </a:rPr>
              <a:t>data.gender.value_counts()</a:t>
            </a:r>
            <a:endParaRPr>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Output:</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chemeClr val="dk1"/>
                </a:solidFill>
                <a:highlight>
                  <a:srgbClr val="FFFFFF"/>
                </a:highlight>
              </a:rPr>
              <a:t>M    139</a:t>
            </a:r>
            <a:endParaRPr sz="1700">
              <a:solidFill>
                <a:schemeClr val="dk1"/>
              </a:solidFill>
              <a:highlight>
                <a:srgbClr val="FFFFFF"/>
              </a:highlight>
            </a:endParaRPr>
          </a:p>
          <a:p>
            <a:pPr indent="-336550" lvl="1" marL="914400" rtl="0" algn="l">
              <a:spcBef>
                <a:spcPts val="0"/>
              </a:spcBef>
              <a:spcAft>
                <a:spcPts val="0"/>
              </a:spcAft>
              <a:buClr>
                <a:srgbClr val="000000"/>
              </a:buClr>
              <a:buSzPts val="1700"/>
              <a:buChar char="○"/>
            </a:pPr>
            <a:r>
              <a:rPr lang="en" sz="1700">
                <a:solidFill>
                  <a:schemeClr val="dk1"/>
                </a:solidFill>
                <a:highlight>
                  <a:srgbClr val="FFFFFF"/>
                </a:highlight>
              </a:rPr>
              <a:t>F     76</a:t>
            </a:r>
            <a:endParaRPr sz="1700">
              <a:solidFill>
                <a:schemeClr val="dk1"/>
              </a:solidFill>
              <a:highlight>
                <a:srgbClr val="FFFFFF"/>
              </a:highlight>
            </a:endParaRPr>
          </a:p>
          <a:p>
            <a:pPr indent="-336550" lvl="1" marL="914400" rtl="0" algn="l">
              <a:spcBef>
                <a:spcPts val="0"/>
              </a:spcBef>
              <a:spcAft>
                <a:spcPts val="0"/>
              </a:spcAft>
              <a:buClr>
                <a:srgbClr val="000000"/>
              </a:buClr>
              <a:buSzPts val="1700"/>
              <a:buChar char="○"/>
            </a:pPr>
            <a:r>
              <a:rPr lang="en" sz="1700">
                <a:solidFill>
                  <a:schemeClr val="dk1"/>
                </a:solidFill>
                <a:highlight>
                  <a:srgbClr val="FFFFFF"/>
                </a:highlight>
              </a:rPr>
              <a:t>Name: gender, dtype: int64</a:t>
            </a:r>
            <a:endParaRPr sz="1700">
              <a:solidFill>
                <a:schemeClr val="dk1"/>
              </a:solidFill>
              <a:highlight>
                <a:srgbClr val="FFFFFF"/>
              </a:highlight>
            </a:endParaRPr>
          </a:p>
          <a:p>
            <a:pPr indent="0" lvl="0" marL="914400" rtl="0" algn="l">
              <a:spcBef>
                <a:spcPts val="0"/>
              </a:spcBef>
              <a:spcAft>
                <a:spcPts val="0"/>
              </a:spcAft>
              <a:buNone/>
            </a:pPr>
            <a:r>
              <a:t/>
            </a:r>
            <a:endParaRPr sz="1700">
              <a:solidFill>
                <a:srgbClr val="000000"/>
              </a:solidFill>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highlight>
                <a:srgbClr val="FFFFFF"/>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6"/>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6"/>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96"/>
          <p:cNvPicPr preferRelativeResize="0"/>
          <p:nvPr/>
        </p:nvPicPr>
        <p:blipFill>
          <a:blip r:embed="rId3">
            <a:alphaModFix/>
          </a:blip>
          <a:stretch>
            <a:fillRect/>
          </a:stretch>
        </p:blipFill>
        <p:spPr>
          <a:xfrm>
            <a:off x="325046" y="315475"/>
            <a:ext cx="6887310" cy="51435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7"/>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7"/>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97"/>
          <p:cNvPicPr preferRelativeResize="0"/>
          <p:nvPr/>
        </p:nvPicPr>
        <p:blipFill>
          <a:blip r:embed="rId3">
            <a:alphaModFix/>
          </a:blip>
          <a:stretch>
            <a:fillRect/>
          </a:stretch>
        </p:blipFill>
        <p:spPr>
          <a:xfrm>
            <a:off x="210574" y="653125"/>
            <a:ext cx="6174300" cy="4158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8"/>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8"/>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98"/>
          <p:cNvPicPr preferRelativeResize="0"/>
          <p:nvPr/>
        </p:nvPicPr>
        <p:blipFill>
          <a:blip r:embed="rId3">
            <a:alphaModFix/>
          </a:blip>
          <a:stretch>
            <a:fillRect/>
          </a:stretch>
        </p:blipFill>
        <p:spPr>
          <a:xfrm>
            <a:off x="-10" y="315475"/>
            <a:ext cx="7698868" cy="51434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9"/>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9"/>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99"/>
          <p:cNvPicPr preferRelativeResize="0"/>
          <p:nvPr/>
        </p:nvPicPr>
        <p:blipFill>
          <a:blip r:embed="rId3">
            <a:alphaModFix/>
          </a:blip>
          <a:stretch>
            <a:fillRect/>
          </a:stretch>
        </p:blipFill>
        <p:spPr>
          <a:xfrm>
            <a:off x="175588" y="863013"/>
            <a:ext cx="6719726" cy="40484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0"/>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653" name="Google Shape;653;p100"/>
          <p:cNvSpPr txBox="1"/>
          <p:nvPr>
            <p:ph idx="1" type="body"/>
          </p:nvPr>
        </p:nvSpPr>
        <p:spPr>
          <a:xfrm>
            <a:off x="165925" y="1382125"/>
            <a:ext cx="7167600" cy="3010200"/>
          </a:xfrm>
          <a:prstGeom prst="rect">
            <a:avLst/>
          </a:prstGeom>
        </p:spPr>
        <p:txBody>
          <a:bodyPr anchorCtr="0" anchor="t" bIns="91425" lIns="91425" spcFirstLastPara="1" rIns="91425" wrap="square" tIns="91425">
            <a:noAutofit/>
          </a:bodyPr>
          <a:lstStyle/>
          <a:p>
            <a:pPr indent="-336550" lvl="0" marL="736600" marR="279400" rtl="0" algn="l">
              <a:lnSpc>
                <a:spcPct val="142857"/>
              </a:lnSpc>
              <a:spcBef>
                <a:spcPts val="2200"/>
              </a:spcBef>
              <a:spcAft>
                <a:spcPts val="0"/>
              </a:spcAft>
              <a:buClr>
                <a:schemeClr val="dk1"/>
              </a:buClr>
              <a:buSzPts val="1700"/>
              <a:buFont typeface="Inter"/>
              <a:buChar char="●"/>
            </a:pPr>
            <a:r>
              <a:rPr lang="en">
                <a:solidFill>
                  <a:schemeClr val="dk1"/>
                </a:solidFill>
                <a:highlight>
                  <a:srgbClr val="FFFFFF"/>
                </a:highlight>
              </a:rPr>
              <a:t>30 Female and 40 Male students were not recruited. Male students seem to have comparably high recruitment rates.</a:t>
            </a:r>
            <a:endParaRPr>
              <a:solidFill>
                <a:schemeClr val="dk1"/>
              </a:solidFill>
              <a:highlight>
                <a:srgbClr val="FFFFFF"/>
              </a:highlight>
            </a:endParaRPr>
          </a:p>
          <a:p>
            <a:pPr indent="-336550" lvl="0" marL="736600" marR="279400" rtl="0" algn="l">
              <a:lnSpc>
                <a:spcPct val="142857"/>
              </a:lnSpc>
              <a:spcBef>
                <a:spcPts val="0"/>
              </a:spcBef>
              <a:spcAft>
                <a:spcPts val="0"/>
              </a:spcAft>
              <a:buClr>
                <a:schemeClr val="dk1"/>
              </a:buClr>
              <a:buSzPts val="1700"/>
              <a:buFont typeface="Inter"/>
              <a:buChar char="●"/>
            </a:pPr>
            <a:r>
              <a:rPr lang="en">
                <a:solidFill>
                  <a:schemeClr val="dk1"/>
                </a:solidFill>
                <a:highlight>
                  <a:srgbClr val="FFFFFF"/>
                </a:highlight>
              </a:rPr>
              <a:t>More outliers for male students. Male students seem to be getting very high salaries after recruitment.</a:t>
            </a:r>
            <a:endParaRPr>
              <a:solidFill>
                <a:schemeClr val="dk1"/>
              </a:solidFill>
              <a:highlight>
                <a:srgbClr val="FFFFFF"/>
              </a:highlight>
            </a:endParaRPr>
          </a:p>
          <a:p>
            <a:pPr indent="-336550" lvl="0" marL="736600" marR="279400" rtl="0" algn="l">
              <a:lnSpc>
                <a:spcPct val="142857"/>
              </a:lnSpc>
              <a:spcBef>
                <a:spcPts val="0"/>
              </a:spcBef>
              <a:spcAft>
                <a:spcPts val="0"/>
              </a:spcAft>
              <a:buClr>
                <a:schemeClr val="dk1"/>
              </a:buClr>
              <a:buSzPts val="1700"/>
              <a:buFont typeface="Inter"/>
              <a:buChar char="●"/>
            </a:pPr>
            <a:r>
              <a:rPr lang="en">
                <a:solidFill>
                  <a:schemeClr val="dk1"/>
                </a:solidFill>
                <a:highlight>
                  <a:srgbClr val="FFFFFF"/>
                </a:highlight>
              </a:rPr>
              <a:t>Male students are offered slightly greater salaries than female students on average.</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1"/>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659" name="Google Shape;659;p101"/>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rPr>
              <a:t>A very common task in statistical analysis is to try and predict future values of a feature</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Or to determine if the value of a feature can be predicted from a combination of values from other features.</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p:txBody>
      </p:sp>
      <p:pic>
        <p:nvPicPr>
          <p:cNvPr id="660" name="Google Shape;660;p101"/>
          <p:cNvPicPr preferRelativeResize="0"/>
          <p:nvPr/>
        </p:nvPicPr>
        <p:blipFill>
          <a:blip r:embed="rId3">
            <a:alphaModFix/>
          </a:blip>
          <a:stretch>
            <a:fillRect/>
          </a:stretch>
        </p:blipFill>
        <p:spPr>
          <a:xfrm>
            <a:off x="657500" y="2870400"/>
            <a:ext cx="2760450" cy="2070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2"/>
          <p:cNvSpPr txBox="1"/>
          <p:nvPr>
            <p:ph type="title"/>
          </p:nvPr>
        </p:nvSpPr>
        <p:spPr>
          <a:xfrm>
            <a:off x="520600" y="653125"/>
            <a:ext cx="69291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(continued)</a:t>
            </a:r>
            <a:endParaRPr/>
          </a:p>
        </p:txBody>
      </p:sp>
      <p:sp>
        <p:nvSpPr>
          <p:cNvPr id="666" name="Google Shape;666;p102"/>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a:solidFill>
                  <a:schemeClr val="dk1"/>
                </a:solidFill>
                <a:highlight>
                  <a:srgbClr val="FFFFFF"/>
                </a:highlight>
              </a:rPr>
              <a:t>Linear regression attempts to model the relationship between two variables by fitting a linear equation to observed data.</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Explanatory variable (predictor)</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Dependent variable</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Y = mx + b (modeling y from x. Y is dependent, x is explanatory). </a:t>
            </a:r>
            <a:endParaRPr>
              <a:solidFill>
                <a:schemeClr val="dk1"/>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Slicing</a:t>
            </a:r>
            <a:endParaRPr/>
          </a:p>
        </p:txBody>
      </p:sp>
      <p:sp>
        <p:nvSpPr>
          <p:cNvPr id="184" name="Google Shape;184;p31"/>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Taking a part or subsection of an object</a:t>
            </a:r>
            <a:endParaRPr/>
          </a:p>
          <a:p>
            <a:pPr indent="-336550" lvl="0" marL="457200" rtl="0" algn="l">
              <a:spcBef>
                <a:spcPts val="0"/>
              </a:spcBef>
              <a:spcAft>
                <a:spcPts val="0"/>
              </a:spcAft>
              <a:buSzPts val="1700"/>
              <a:buChar char="●"/>
            </a:pPr>
            <a:r>
              <a:rPr lang="en">
                <a:solidFill>
                  <a:schemeClr val="dk1"/>
                </a:solidFill>
                <a:highlight>
                  <a:srgbClr val="FFFFFF"/>
                </a:highlight>
              </a:rPr>
              <a:t>[start:end:step].  </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p:txBody>
      </p:sp>
      <p:pic>
        <p:nvPicPr>
          <p:cNvPr id="185" name="Google Shape;185;p31"/>
          <p:cNvPicPr preferRelativeResize="0"/>
          <p:nvPr/>
        </p:nvPicPr>
        <p:blipFill>
          <a:blip r:embed="rId3">
            <a:alphaModFix/>
          </a:blip>
          <a:stretch>
            <a:fillRect/>
          </a:stretch>
        </p:blipFill>
        <p:spPr>
          <a:xfrm>
            <a:off x="206400" y="1382128"/>
            <a:ext cx="6496199" cy="409122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3"/>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03"/>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103"/>
          <p:cNvPicPr preferRelativeResize="0"/>
          <p:nvPr/>
        </p:nvPicPr>
        <p:blipFill>
          <a:blip r:embed="rId3">
            <a:alphaModFix/>
          </a:blip>
          <a:stretch>
            <a:fillRect/>
          </a:stretch>
        </p:blipFill>
        <p:spPr>
          <a:xfrm>
            <a:off x="-94347" y="315475"/>
            <a:ext cx="7259597" cy="51435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04"/>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04"/>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104"/>
          <p:cNvPicPr preferRelativeResize="0"/>
          <p:nvPr/>
        </p:nvPicPr>
        <p:blipFill>
          <a:blip r:embed="rId3">
            <a:alphaModFix/>
          </a:blip>
          <a:stretch>
            <a:fillRect/>
          </a:stretch>
        </p:blipFill>
        <p:spPr>
          <a:xfrm>
            <a:off x="287350" y="472856"/>
            <a:ext cx="6496200" cy="419778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5"/>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686" name="Google Shape;686;p105"/>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solidFill>
                  <a:schemeClr val="dk1"/>
                </a:solidFill>
                <a:highlight>
                  <a:srgbClr val="FFFFFF"/>
                </a:highlight>
              </a:rPr>
              <a:t>Immediately we can see that a student's employability score is not a good predictor of salary.</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Students with vastly different scores can get the same salary</a:t>
            </a:r>
            <a:endParaRPr>
              <a:solidFill>
                <a:schemeClr val="dk1"/>
              </a:solidFill>
              <a:highlight>
                <a:srgbClr val="FFFFFF"/>
              </a:highlight>
            </a:endParaRPr>
          </a:p>
          <a:p>
            <a:pPr indent="-336550" lvl="0" marL="457200" rtl="0" algn="l">
              <a:spcBef>
                <a:spcPts val="0"/>
              </a:spcBef>
              <a:spcAft>
                <a:spcPts val="0"/>
              </a:spcAft>
              <a:buClr>
                <a:schemeClr val="dk1"/>
              </a:buClr>
              <a:buSzPts val="1700"/>
              <a:buChar char="●"/>
            </a:pPr>
            <a:r>
              <a:rPr lang="en">
                <a:solidFill>
                  <a:schemeClr val="dk1"/>
                </a:solidFill>
                <a:highlight>
                  <a:srgbClr val="FFFFFF"/>
                </a:highlight>
              </a:rPr>
              <a:t>Certain students who got a very low employability score sometimes getting higher salaries than those with high employability scores.</a:t>
            </a:r>
            <a:endParaRPr>
              <a:solidFill>
                <a:schemeClr val="dk1"/>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520600" y="653125"/>
            <a:ext cx="60297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Slicing (continued)</a:t>
            </a:r>
            <a:endParaRPr/>
          </a:p>
        </p:txBody>
      </p:sp>
      <p:sp>
        <p:nvSpPr>
          <p:cNvPr id="191" name="Google Shape;191;p32"/>
          <p:cNvSpPr txBox="1"/>
          <p:nvPr>
            <p:ph idx="1" type="body"/>
          </p:nvPr>
        </p:nvSpPr>
        <p:spPr>
          <a:xfrm>
            <a:off x="520600" y="1382125"/>
            <a:ext cx="6496200" cy="30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No beginning index passed: assumed to start from beginning of the list.</a:t>
            </a:r>
            <a:endParaRPr/>
          </a:p>
          <a:p>
            <a:pPr indent="-336550" lvl="0" marL="457200" rtl="0" algn="l">
              <a:spcBef>
                <a:spcPts val="0"/>
              </a:spcBef>
              <a:spcAft>
                <a:spcPts val="0"/>
              </a:spcAft>
              <a:buSzPts val="1700"/>
              <a:buChar char="●"/>
            </a:pPr>
            <a:r>
              <a:rPr lang="en"/>
              <a:t>No end index passed: assumed that we slice to the end.</a:t>
            </a:r>
            <a:endParaRPr/>
          </a:p>
          <a:p>
            <a:pPr indent="-336550" lvl="0" marL="457200" rtl="0" algn="l">
              <a:spcBef>
                <a:spcPts val="0"/>
              </a:spcBef>
              <a:spcAft>
                <a:spcPts val="0"/>
              </a:spcAft>
              <a:buSzPts val="1700"/>
              <a:buChar char="●"/>
            </a:pPr>
            <a:r>
              <a:rPr lang="en"/>
              <a:t>No step index passed: assumed that we slice one at a time.</a:t>
            </a:r>
            <a:endParaRPr/>
          </a:p>
          <a:p>
            <a:pPr indent="-336550" lvl="0" marL="457200" rtl="0" algn="l">
              <a:spcBef>
                <a:spcPts val="0"/>
              </a:spcBef>
              <a:spcAft>
                <a:spcPts val="0"/>
              </a:spcAft>
              <a:buSzPts val="1700"/>
              <a:buChar char="●"/>
            </a:pPr>
            <a:r>
              <a:rPr lang="en"/>
              <a:t>Negative step = backward slicing</a:t>
            </a:r>
            <a:endParaRPr/>
          </a:p>
          <a:p>
            <a:pPr indent="0" lvl="0" marL="457200" rtl="0" algn="l">
              <a:spcBef>
                <a:spcPts val="0"/>
              </a:spcBef>
              <a:spcAft>
                <a:spcPts val="0"/>
              </a:spcAft>
              <a:buNone/>
            </a:pPr>
            <a:r>
              <a:t/>
            </a:r>
            <a:endParaRPr/>
          </a:p>
        </p:txBody>
      </p:sp>
      <p:pic>
        <p:nvPicPr>
          <p:cNvPr id="192" name="Google Shape;192;p32"/>
          <p:cNvPicPr preferRelativeResize="0"/>
          <p:nvPr/>
        </p:nvPicPr>
        <p:blipFill>
          <a:blip r:embed="rId3">
            <a:alphaModFix/>
          </a:blip>
          <a:stretch>
            <a:fillRect/>
          </a:stretch>
        </p:blipFill>
        <p:spPr>
          <a:xfrm>
            <a:off x="1496050" y="3285750"/>
            <a:ext cx="3581075" cy="1704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